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19"/>
  </p:notesMasterIdLst>
  <p:handoutMasterIdLst>
    <p:handoutMasterId r:id="rId20"/>
  </p:handoutMasterIdLst>
  <p:sldIdLst>
    <p:sldId id="266" r:id="rId6"/>
    <p:sldId id="267" r:id="rId7"/>
    <p:sldId id="278" r:id="rId8"/>
    <p:sldId id="295" r:id="rId9"/>
    <p:sldId id="296" r:id="rId10"/>
    <p:sldId id="297" r:id="rId11"/>
    <p:sldId id="298" r:id="rId12"/>
    <p:sldId id="299" r:id="rId13"/>
    <p:sldId id="300" r:id="rId14"/>
    <p:sldId id="301" r:id="rId15"/>
    <p:sldId id="302" r:id="rId16"/>
    <p:sldId id="303" r:id="rId17"/>
    <p:sldId id="29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A788FD-8AF7-491C-B3B2-B1664CF03344}" v="29" dt="2025-04-26T15:52:28.5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C1A788FD-8AF7-491C-B3B2-B1664CF03344}"/>
    <pc:docChg chg="undo redo custSel addSld delSld modSld">
      <pc:chgData name="Kendra Northington Stone" userId="7c17964f-4533-4e1e-9ef0-3b8815c785c3" providerId="ADAL" clId="{C1A788FD-8AF7-491C-B3B2-B1664CF03344}" dt="2025-04-26T15:53:13.642" v="1106" actId="20577"/>
      <pc:docMkLst>
        <pc:docMk/>
      </pc:docMkLst>
      <pc:sldChg chg="modSp mod">
        <pc:chgData name="Kendra Northington Stone" userId="7c17964f-4533-4e1e-9ef0-3b8815c785c3" providerId="ADAL" clId="{C1A788FD-8AF7-491C-B3B2-B1664CF03344}" dt="2025-04-24T15:11:00.260" v="51" actId="20577"/>
        <pc:sldMkLst>
          <pc:docMk/>
          <pc:sldMk cId="2932923662" sldId="266"/>
        </pc:sldMkLst>
        <pc:spChg chg="mod">
          <ac:chgData name="Kendra Northington Stone" userId="7c17964f-4533-4e1e-9ef0-3b8815c785c3" providerId="ADAL" clId="{C1A788FD-8AF7-491C-B3B2-B1664CF03344}" dt="2025-04-24T15:11:00.260" v="51" actId="20577"/>
          <ac:spMkLst>
            <pc:docMk/>
            <pc:sldMk cId="2932923662" sldId="266"/>
            <ac:spMk id="2" creationId="{2A70F87B-64F5-0588-5766-BB537A6A91A5}"/>
          </ac:spMkLst>
        </pc:spChg>
      </pc:sldChg>
      <pc:sldChg chg="addSp delSp modSp mod">
        <pc:chgData name="Kendra Northington Stone" userId="7c17964f-4533-4e1e-9ef0-3b8815c785c3" providerId="ADAL" clId="{C1A788FD-8AF7-491C-B3B2-B1664CF03344}" dt="2025-04-24T15:13:42.431" v="111" actId="20577"/>
        <pc:sldMkLst>
          <pc:docMk/>
          <pc:sldMk cId="1593368315" sldId="278"/>
        </pc:sldMkLst>
        <pc:spChg chg="mod">
          <ac:chgData name="Kendra Northington Stone" userId="7c17964f-4533-4e1e-9ef0-3b8815c785c3" providerId="ADAL" clId="{C1A788FD-8AF7-491C-B3B2-B1664CF03344}" dt="2025-04-24T15:13:42.431" v="111" actId="20577"/>
          <ac:spMkLst>
            <pc:docMk/>
            <pc:sldMk cId="1593368315" sldId="278"/>
            <ac:spMk id="2" creationId="{C67E197F-16CB-09C3-12B5-5FAFF1D3FDC8}"/>
          </ac:spMkLst>
        </pc:spChg>
        <pc:spChg chg="mod">
          <ac:chgData name="Kendra Northington Stone" userId="7c17964f-4533-4e1e-9ef0-3b8815c785c3" providerId="ADAL" clId="{C1A788FD-8AF7-491C-B3B2-B1664CF03344}" dt="2025-04-24T15:13:23.299" v="107"/>
          <ac:spMkLst>
            <pc:docMk/>
            <pc:sldMk cId="1593368315" sldId="278"/>
            <ac:spMk id="4" creationId="{D56D2337-9D2D-CCFF-04A1-CD18191697E0}"/>
          </ac:spMkLst>
        </pc:spChg>
        <pc:spChg chg="mod">
          <ac:chgData name="Kendra Northington Stone" userId="7c17964f-4533-4e1e-9ef0-3b8815c785c3" providerId="ADAL" clId="{C1A788FD-8AF7-491C-B3B2-B1664CF03344}" dt="2025-04-24T15:13:23.299" v="107"/>
          <ac:spMkLst>
            <pc:docMk/>
            <pc:sldMk cId="1593368315" sldId="278"/>
            <ac:spMk id="5" creationId="{BAA520A1-8436-299D-E34B-BCCAD6C3B206}"/>
          </ac:spMkLst>
        </pc:spChg>
        <pc:grpChg chg="add mod">
          <ac:chgData name="Kendra Northington Stone" userId="7c17964f-4533-4e1e-9ef0-3b8815c785c3" providerId="ADAL" clId="{C1A788FD-8AF7-491C-B3B2-B1664CF03344}" dt="2025-04-24T15:13:34.537" v="109" actId="1076"/>
          <ac:grpSpMkLst>
            <pc:docMk/>
            <pc:sldMk cId="1593368315" sldId="278"/>
            <ac:grpSpMk id="3" creationId="{C31AB2C0-2423-6361-576A-1D153EF4551E}"/>
          </ac:grpSpMkLst>
        </pc:grpChg>
        <pc:grpChg chg="mod">
          <ac:chgData name="Kendra Northington Stone" userId="7c17964f-4533-4e1e-9ef0-3b8815c785c3" providerId="ADAL" clId="{C1A788FD-8AF7-491C-B3B2-B1664CF03344}" dt="2025-04-24T15:13:13.369" v="106" actId="1076"/>
          <ac:grpSpMkLst>
            <pc:docMk/>
            <pc:sldMk cId="1593368315" sldId="278"/>
            <ac:grpSpMk id="18" creationId="{07588A69-06B6-E059-F9D6-FFC1BAB38DF1}"/>
          </ac:grpSpMkLst>
        </pc:grpChg>
        <pc:picChg chg="mod">
          <ac:chgData name="Kendra Northington Stone" userId="7c17964f-4533-4e1e-9ef0-3b8815c785c3" providerId="ADAL" clId="{C1A788FD-8AF7-491C-B3B2-B1664CF03344}" dt="2025-04-24T15:13:23.299" v="107"/>
          <ac:picMkLst>
            <pc:docMk/>
            <pc:sldMk cId="1593368315" sldId="278"/>
            <ac:picMk id="6" creationId="{35235458-577C-5319-F327-1B4470448BE0}"/>
          </ac:picMkLst>
        </pc:picChg>
      </pc:sldChg>
      <pc:sldChg chg="addSp modSp mod">
        <pc:chgData name="Kendra Northington Stone" userId="7c17964f-4533-4e1e-9ef0-3b8815c785c3" providerId="ADAL" clId="{C1A788FD-8AF7-491C-B3B2-B1664CF03344}" dt="2025-04-26T15:53:13.642" v="1106" actId="20577"/>
        <pc:sldMkLst>
          <pc:docMk/>
          <pc:sldMk cId="2630865158" sldId="294"/>
        </pc:sldMkLst>
        <pc:spChg chg="mod">
          <ac:chgData name="Kendra Northington Stone" userId="7c17964f-4533-4e1e-9ef0-3b8815c785c3" providerId="ADAL" clId="{C1A788FD-8AF7-491C-B3B2-B1664CF03344}" dt="2025-04-26T15:53:13.642" v="1106" actId="20577"/>
          <ac:spMkLst>
            <pc:docMk/>
            <pc:sldMk cId="2630865158" sldId="294"/>
            <ac:spMk id="2" creationId="{8E5B411D-442F-B0BE-CEEF-BE1D1DBB1405}"/>
          </ac:spMkLst>
        </pc:spChg>
        <pc:spChg chg="mod">
          <ac:chgData name="Kendra Northington Stone" userId="7c17964f-4533-4e1e-9ef0-3b8815c785c3" providerId="ADAL" clId="{C1A788FD-8AF7-491C-B3B2-B1664CF03344}" dt="2025-04-24T15:12:55.236" v="103" actId="20577"/>
          <ac:spMkLst>
            <pc:docMk/>
            <pc:sldMk cId="2630865158" sldId="294"/>
            <ac:spMk id="3" creationId="{50E435C0-A400-17A7-8DC6-EDBCF828CB50}"/>
          </ac:spMkLst>
        </pc:spChg>
        <pc:spChg chg="mod">
          <ac:chgData name="Kendra Northington Stone" userId="7c17964f-4533-4e1e-9ef0-3b8815c785c3" providerId="ADAL" clId="{C1A788FD-8AF7-491C-B3B2-B1664CF03344}" dt="2025-04-26T15:52:16.651" v="1097"/>
          <ac:spMkLst>
            <pc:docMk/>
            <pc:sldMk cId="2630865158" sldId="294"/>
            <ac:spMk id="4" creationId="{25E9B144-4D1D-82D1-4CD9-E1E2C76048AE}"/>
          </ac:spMkLst>
        </pc:spChg>
        <pc:picChg chg="add mod">
          <ac:chgData name="Kendra Northington Stone" userId="7c17964f-4533-4e1e-9ef0-3b8815c785c3" providerId="ADAL" clId="{C1A788FD-8AF7-491C-B3B2-B1664CF03344}" dt="2025-04-26T15:52:28.543" v="1098"/>
          <ac:picMkLst>
            <pc:docMk/>
            <pc:sldMk cId="2630865158" sldId="294"/>
            <ac:picMk id="5" creationId="{12B3AE77-F65E-D1DB-BB57-13FCC054721A}"/>
          </ac:picMkLst>
        </pc:picChg>
      </pc:sldChg>
      <pc:sldChg chg="del">
        <pc:chgData name="Kendra Northington Stone" userId="7c17964f-4533-4e1e-9ef0-3b8815c785c3" providerId="ADAL" clId="{C1A788FD-8AF7-491C-B3B2-B1664CF03344}" dt="2025-04-24T15:11:18.702" v="52" actId="47"/>
        <pc:sldMkLst>
          <pc:docMk/>
          <pc:sldMk cId="1660639398" sldId="295"/>
        </pc:sldMkLst>
      </pc:sldChg>
      <pc:sldChg chg="modSp new mod">
        <pc:chgData name="Kendra Northington Stone" userId="7c17964f-4533-4e1e-9ef0-3b8815c785c3" providerId="ADAL" clId="{C1A788FD-8AF7-491C-B3B2-B1664CF03344}" dt="2025-04-24T15:13:58.955" v="124" actId="20577"/>
        <pc:sldMkLst>
          <pc:docMk/>
          <pc:sldMk cId="4053351418" sldId="295"/>
        </pc:sldMkLst>
        <pc:spChg chg="mod">
          <ac:chgData name="Kendra Northington Stone" userId="7c17964f-4533-4e1e-9ef0-3b8815c785c3" providerId="ADAL" clId="{C1A788FD-8AF7-491C-B3B2-B1664CF03344}" dt="2025-04-24T15:13:58.955" v="124" actId="20577"/>
          <ac:spMkLst>
            <pc:docMk/>
            <pc:sldMk cId="4053351418" sldId="295"/>
            <ac:spMk id="2" creationId="{85AAECD6-DAC1-9335-BCCA-178E69F45381}"/>
          </ac:spMkLst>
        </pc:spChg>
      </pc:sldChg>
      <pc:sldChg chg="addSp delSp modSp new mod">
        <pc:chgData name="Kendra Northington Stone" userId="7c17964f-4533-4e1e-9ef0-3b8815c785c3" providerId="ADAL" clId="{C1A788FD-8AF7-491C-B3B2-B1664CF03344}" dt="2025-04-24T15:15:16.021" v="159" actId="12"/>
        <pc:sldMkLst>
          <pc:docMk/>
          <pc:sldMk cId="50581714" sldId="296"/>
        </pc:sldMkLst>
        <pc:spChg chg="mod">
          <ac:chgData name="Kendra Northington Stone" userId="7c17964f-4533-4e1e-9ef0-3b8815c785c3" providerId="ADAL" clId="{C1A788FD-8AF7-491C-B3B2-B1664CF03344}" dt="2025-04-24T15:14:22.383" v="148" actId="20577"/>
          <ac:spMkLst>
            <pc:docMk/>
            <pc:sldMk cId="50581714" sldId="296"/>
            <ac:spMk id="3" creationId="{699FA930-DBF1-2A54-710E-A4B43EF3D6C4}"/>
          </ac:spMkLst>
        </pc:spChg>
        <pc:spChg chg="mod">
          <ac:chgData name="Kendra Northington Stone" userId="7c17964f-4533-4e1e-9ef0-3b8815c785c3" providerId="ADAL" clId="{C1A788FD-8AF7-491C-B3B2-B1664CF03344}" dt="2025-04-24T15:15:16.021" v="159" actId="12"/>
          <ac:spMkLst>
            <pc:docMk/>
            <pc:sldMk cId="50581714" sldId="296"/>
            <ac:spMk id="4" creationId="{690CDB82-C4FC-B2B7-38C4-9F41391147E9}"/>
          </ac:spMkLst>
        </pc:spChg>
        <pc:picChg chg="add mod">
          <ac:chgData name="Kendra Northington Stone" userId="7c17964f-4533-4e1e-9ef0-3b8815c785c3" providerId="ADAL" clId="{C1A788FD-8AF7-491C-B3B2-B1664CF03344}" dt="2025-04-24T15:14:41.199" v="150" actId="11530"/>
          <ac:picMkLst>
            <pc:docMk/>
            <pc:sldMk cId="50581714" sldId="296"/>
            <ac:picMk id="5" creationId="{BA8B18A4-D0A6-B613-3C1C-9DCD85B59E5B}"/>
          </ac:picMkLst>
        </pc:picChg>
      </pc:sldChg>
      <pc:sldChg chg="addSp delSp modSp new mod modClrScheme chgLayout">
        <pc:chgData name="Kendra Northington Stone" userId="7c17964f-4533-4e1e-9ef0-3b8815c785c3" providerId="ADAL" clId="{C1A788FD-8AF7-491C-B3B2-B1664CF03344}" dt="2025-04-24T15:18:17.617" v="182" actId="1076"/>
        <pc:sldMkLst>
          <pc:docMk/>
          <pc:sldMk cId="4049048309" sldId="297"/>
        </pc:sldMkLst>
        <pc:spChg chg="mod ord">
          <ac:chgData name="Kendra Northington Stone" userId="7c17964f-4533-4e1e-9ef0-3b8815c785c3" providerId="ADAL" clId="{C1A788FD-8AF7-491C-B3B2-B1664CF03344}" dt="2025-04-24T15:17:26.398" v="170" actId="700"/>
          <ac:spMkLst>
            <pc:docMk/>
            <pc:sldMk cId="4049048309" sldId="297"/>
            <ac:spMk id="3" creationId="{34A0C836-045C-A71E-93F9-43F3542A9A00}"/>
          </ac:spMkLst>
        </pc:spChg>
        <pc:spChg chg="add mod ord">
          <ac:chgData name="Kendra Northington Stone" userId="7c17964f-4533-4e1e-9ef0-3b8815c785c3" providerId="ADAL" clId="{C1A788FD-8AF7-491C-B3B2-B1664CF03344}" dt="2025-04-24T15:18:10.988" v="180" actId="20577"/>
          <ac:spMkLst>
            <pc:docMk/>
            <pc:sldMk cId="4049048309" sldId="297"/>
            <ac:spMk id="5" creationId="{B650F69F-82BE-3574-8CFC-7DB076750457}"/>
          </ac:spMkLst>
        </pc:spChg>
        <pc:picChg chg="add mod">
          <ac:chgData name="Kendra Northington Stone" userId="7c17964f-4533-4e1e-9ef0-3b8815c785c3" providerId="ADAL" clId="{C1A788FD-8AF7-491C-B3B2-B1664CF03344}" dt="2025-04-24T15:18:17.617" v="182" actId="1076"/>
          <ac:picMkLst>
            <pc:docMk/>
            <pc:sldMk cId="4049048309" sldId="297"/>
            <ac:picMk id="6" creationId="{2EA44019-4316-A1F6-6254-84AD8A020D70}"/>
          </ac:picMkLst>
        </pc:picChg>
        <pc:picChg chg="add mod">
          <ac:chgData name="Kendra Northington Stone" userId="7c17964f-4533-4e1e-9ef0-3b8815c785c3" providerId="ADAL" clId="{C1A788FD-8AF7-491C-B3B2-B1664CF03344}" dt="2025-04-24T15:18:15.010" v="181" actId="1076"/>
          <ac:picMkLst>
            <pc:docMk/>
            <pc:sldMk cId="4049048309" sldId="297"/>
            <ac:picMk id="7" creationId="{21C2AF93-A7FC-07B4-498B-0CC2EFF483DD}"/>
          </ac:picMkLst>
        </pc:picChg>
      </pc:sldChg>
      <pc:sldChg chg="addSp delSp modSp new mod modAnim modNotesTx">
        <pc:chgData name="Kendra Northington Stone" userId="7c17964f-4533-4e1e-9ef0-3b8815c785c3" providerId="ADAL" clId="{C1A788FD-8AF7-491C-B3B2-B1664CF03344}" dt="2025-04-24T15:19:09.336" v="202"/>
        <pc:sldMkLst>
          <pc:docMk/>
          <pc:sldMk cId="1874572936" sldId="298"/>
        </pc:sldMkLst>
        <pc:spChg chg="mod">
          <ac:chgData name="Kendra Northington Stone" userId="7c17964f-4533-4e1e-9ef0-3b8815c785c3" providerId="ADAL" clId="{C1A788FD-8AF7-491C-B3B2-B1664CF03344}" dt="2025-04-24T15:18:42.746" v="200" actId="20577"/>
          <ac:spMkLst>
            <pc:docMk/>
            <pc:sldMk cId="1874572936" sldId="298"/>
            <ac:spMk id="3" creationId="{C84308D3-5790-EF35-E135-EE10C0A35DC8}"/>
          </ac:spMkLst>
        </pc:spChg>
        <pc:picChg chg="add mod">
          <ac:chgData name="Kendra Northington Stone" userId="7c17964f-4533-4e1e-9ef0-3b8815c785c3" providerId="ADAL" clId="{C1A788FD-8AF7-491C-B3B2-B1664CF03344}" dt="2025-04-24T15:19:04.270" v="201"/>
          <ac:picMkLst>
            <pc:docMk/>
            <pc:sldMk cId="1874572936" sldId="298"/>
            <ac:picMk id="4" creationId="{AF0DFCC4-302D-299A-2B99-85579D6A9457}"/>
          </ac:picMkLst>
        </pc:picChg>
      </pc:sldChg>
      <pc:sldChg chg="addSp delSp modSp new mod modAnim modNotesTx">
        <pc:chgData name="Kendra Northington Stone" userId="7c17964f-4533-4e1e-9ef0-3b8815c785c3" providerId="ADAL" clId="{C1A788FD-8AF7-491C-B3B2-B1664CF03344}" dt="2025-04-24T15:22:31.352" v="287" actId="120"/>
        <pc:sldMkLst>
          <pc:docMk/>
          <pc:sldMk cId="2002774584" sldId="299"/>
        </pc:sldMkLst>
        <pc:spChg chg="mod">
          <ac:chgData name="Kendra Northington Stone" userId="7c17964f-4533-4e1e-9ef0-3b8815c785c3" providerId="ADAL" clId="{C1A788FD-8AF7-491C-B3B2-B1664CF03344}" dt="2025-04-24T15:22:31.352" v="287" actId="120"/>
          <ac:spMkLst>
            <pc:docMk/>
            <pc:sldMk cId="2002774584" sldId="299"/>
            <ac:spMk id="2" creationId="{92F0E634-646D-E0A9-01E7-36AA5D32FF96}"/>
          </ac:spMkLst>
        </pc:spChg>
        <pc:spChg chg="mod">
          <ac:chgData name="Kendra Northington Stone" userId="7c17964f-4533-4e1e-9ef0-3b8815c785c3" providerId="ADAL" clId="{C1A788FD-8AF7-491C-B3B2-B1664CF03344}" dt="2025-04-24T15:22:28.762" v="286" actId="121"/>
          <ac:spMkLst>
            <pc:docMk/>
            <pc:sldMk cId="2002774584" sldId="299"/>
            <ac:spMk id="4" creationId="{814079F9-3A82-42BB-8175-27B75CB5B73E}"/>
          </ac:spMkLst>
        </pc:spChg>
        <pc:spChg chg="mod">
          <ac:chgData name="Kendra Northington Stone" userId="7c17964f-4533-4e1e-9ef0-3b8815c785c3" providerId="ADAL" clId="{C1A788FD-8AF7-491C-B3B2-B1664CF03344}" dt="2025-04-24T15:19:50.322" v="243" actId="20577"/>
          <ac:spMkLst>
            <pc:docMk/>
            <pc:sldMk cId="2002774584" sldId="299"/>
            <ac:spMk id="6" creationId="{B413F76E-AD8D-C116-03AC-5413301D5AFC}"/>
          </ac:spMkLst>
        </pc:spChg>
        <pc:spChg chg="add mod">
          <ac:chgData name="Kendra Northington Stone" userId="7c17964f-4533-4e1e-9ef0-3b8815c785c3" providerId="ADAL" clId="{C1A788FD-8AF7-491C-B3B2-B1664CF03344}" dt="2025-04-24T15:22:23.317" v="285" actId="1076"/>
          <ac:spMkLst>
            <pc:docMk/>
            <pc:sldMk cId="2002774584" sldId="299"/>
            <ac:spMk id="11" creationId="{3193D8BB-E98B-FD6D-64B1-520B4918339A}"/>
          </ac:spMkLst>
        </pc:spChg>
        <pc:picChg chg="add mod">
          <ac:chgData name="Kendra Northington Stone" userId="7c17964f-4533-4e1e-9ef0-3b8815c785c3" providerId="ADAL" clId="{C1A788FD-8AF7-491C-B3B2-B1664CF03344}" dt="2025-04-24T15:21:34.382" v="273" actId="1076"/>
          <ac:picMkLst>
            <pc:docMk/>
            <pc:sldMk cId="2002774584" sldId="299"/>
            <ac:picMk id="9" creationId="{CA0495AD-BA5E-8089-5D39-A3969D28A962}"/>
          </ac:picMkLst>
        </pc:picChg>
        <pc:picChg chg="add mod">
          <ac:chgData name="Kendra Northington Stone" userId="7c17964f-4533-4e1e-9ef0-3b8815c785c3" providerId="ADAL" clId="{C1A788FD-8AF7-491C-B3B2-B1664CF03344}" dt="2025-04-24T15:21:30.807" v="272" actId="1076"/>
          <ac:picMkLst>
            <pc:docMk/>
            <pc:sldMk cId="2002774584" sldId="299"/>
            <ac:picMk id="10" creationId="{604E9E3F-3A01-F04A-744F-8922D22E88EA}"/>
          </ac:picMkLst>
        </pc:picChg>
        <pc:picChg chg="add mod">
          <ac:chgData name="Kendra Northington Stone" userId="7c17964f-4533-4e1e-9ef0-3b8815c785c3" providerId="ADAL" clId="{C1A788FD-8AF7-491C-B3B2-B1664CF03344}" dt="2025-04-24T15:21:59.409" v="280" actId="12788"/>
          <ac:picMkLst>
            <pc:docMk/>
            <pc:sldMk cId="2002774584" sldId="299"/>
            <ac:picMk id="12" creationId="{5B1FEBDB-9E1F-135A-ECFE-1D20B8215902}"/>
          </ac:picMkLst>
        </pc:picChg>
      </pc:sldChg>
      <pc:sldChg chg="addSp delSp modSp new mod modAnim modNotesTx">
        <pc:chgData name="Kendra Northington Stone" userId="7c17964f-4533-4e1e-9ef0-3b8815c785c3" providerId="ADAL" clId="{C1A788FD-8AF7-491C-B3B2-B1664CF03344}" dt="2025-04-24T15:27:47.937" v="441" actId="20577"/>
        <pc:sldMkLst>
          <pc:docMk/>
          <pc:sldMk cId="3433109699" sldId="300"/>
        </pc:sldMkLst>
        <pc:spChg chg="mod">
          <ac:chgData name="Kendra Northington Stone" userId="7c17964f-4533-4e1e-9ef0-3b8815c785c3" providerId="ADAL" clId="{C1A788FD-8AF7-491C-B3B2-B1664CF03344}" dt="2025-04-24T15:26:54.579" v="432" actId="122"/>
          <ac:spMkLst>
            <pc:docMk/>
            <pc:sldMk cId="3433109699" sldId="300"/>
            <ac:spMk id="2" creationId="{E86C9161-08EF-3CE6-D56B-54D2CFA33530}"/>
          </ac:spMkLst>
        </pc:spChg>
        <pc:spChg chg="mod">
          <ac:chgData name="Kendra Northington Stone" userId="7c17964f-4533-4e1e-9ef0-3b8815c785c3" providerId="ADAL" clId="{C1A788FD-8AF7-491C-B3B2-B1664CF03344}" dt="2025-04-24T15:26:51.859" v="431" actId="122"/>
          <ac:spMkLst>
            <pc:docMk/>
            <pc:sldMk cId="3433109699" sldId="300"/>
            <ac:spMk id="4" creationId="{F181A7A2-46EB-FD5D-8069-B91F3059CCB6}"/>
          </ac:spMkLst>
        </pc:spChg>
        <pc:spChg chg="mod">
          <ac:chgData name="Kendra Northington Stone" userId="7c17964f-4533-4e1e-9ef0-3b8815c785c3" providerId="ADAL" clId="{C1A788FD-8AF7-491C-B3B2-B1664CF03344}" dt="2025-04-24T15:23:06.203" v="341" actId="20577"/>
          <ac:spMkLst>
            <pc:docMk/>
            <pc:sldMk cId="3433109699" sldId="300"/>
            <ac:spMk id="6" creationId="{F730A47D-A237-953F-03BF-10414EB8A024}"/>
          </ac:spMkLst>
        </pc:spChg>
        <pc:spChg chg="add mod">
          <ac:chgData name="Kendra Northington Stone" userId="7c17964f-4533-4e1e-9ef0-3b8815c785c3" providerId="ADAL" clId="{C1A788FD-8AF7-491C-B3B2-B1664CF03344}" dt="2025-04-24T15:24:42.393" v="413" actId="1076"/>
          <ac:spMkLst>
            <pc:docMk/>
            <pc:sldMk cId="3433109699" sldId="300"/>
            <ac:spMk id="8" creationId="{60EAD172-8E1F-D890-528E-03A8A31E4F1B}"/>
          </ac:spMkLst>
        </pc:spChg>
        <pc:spChg chg="add mod">
          <ac:chgData name="Kendra Northington Stone" userId="7c17964f-4533-4e1e-9ef0-3b8815c785c3" providerId="ADAL" clId="{C1A788FD-8AF7-491C-B3B2-B1664CF03344}" dt="2025-04-24T15:27:38.761" v="439" actId="1076"/>
          <ac:spMkLst>
            <pc:docMk/>
            <pc:sldMk cId="3433109699" sldId="300"/>
            <ac:spMk id="11" creationId="{7FA57359-3B34-17D9-BFBD-58197B9B365C}"/>
          </ac:spMkLst>
        </pc:spChg>
        <pc:spChg chg="add mod">
          <ac:chgData name="Kendra Northington Stone" userId="7c17964f-4533-4e1e-9ef0-3b8815c785c3" providerId="ADAL" clId="{C1A788FD-8AF7-491C-B3B2-B1664CF03344}" dt="2025-04-24T15:27:33.748" v="438" actId="1076"/>
          <ac:spMkLst>
            <pc:docMk/>
            <pc:sldMk cId="3433109699" sldId="300"/>
            <ac:spMk id="12" creationId="{E5392937-F0AC-A570-94AC-FB7313C9832F}"/>
          </ac:spMkLst>
        </pc:spChg>
        <pc:picChg chg="add mod">
          <ac:chgData name="Kendra Northington Stone" userId="7c17964f-4533-4e1e-9ef0-3b8815c785c3" providerId="ADAL" clId="{C1A788FD-8AF7-491C-B3B2-B1664CF03344}" dt="2025-04-24T15:24:26.635" v="409" actId="1076"/>
          <ac:picMkLst>
            <pc:docMk/>
            <pc:sldMk cId="3433109699" sldId="300"/>
            <ac:picMk id="7" creationId="{D9C5128C-DBE8-9CAE-AFE3-AC09CEAF626C}"/>
          </ac:picMkLst>
        </pc:picChg>
        <pc:picChg chg="add mod modCrop">
          <ac:chgData name="Kendra Northington Stone" userId="7c17964f-4533-4e1e-9ef0-3b8815c785c3" providerId="ADAL" clId="{C1A788FD-8AF7-491C-B3B2-B1664CF03344}" dt="2025-04-24T15:26:35.091" v="426" actId="1076"/>
          <ac:picMkLst>
            <pc:docMk/>
            <pc:sldMk cId="3433109699" sldId="300"/>
            <ac:picMk id="9" creationId="{093546D5-B8C7-77C4-DD1F-B47E022592D3}"/>
          </ac:picMkLst>
        </pc:picChg>
        <pc:picChg chg="add mod modCrop">
          <ac:chgData name="Kendra Northington Stone" userId="7c17964f-4533-4e1e-9ef0-3b8815c785c3" providerId="ADAL" clId="{C1A788FD-8AF7-491C-B3B2-B1664CF03344}" dt="2025-04-24T15:26:38.227" v="427" actId="1076"/>
          <ac:picMkLst>
            <pc:docMk/>
            <pc:sldMk cId="3433109699" sldId="300"/>
            <ac:picMk id="10" creationId="{52C314A2-47A4-B6EB-407A-375D4EB1CA1E}"/>
          </ac:picMkLst>
        </pc:picChg>
      </pc:sldChg>
      <pc:sldChg chg="modSp new mod">
        <pc:chgData name="Kendra Northington Stone" userId="7c17964f-4533-4e1e-9ef0-3b8815c785c3" providerId="ADAL" clId="{C1A788FD-8AF7-491C-B3B2-B1664CF03344}" dt="2025-04-24T15:28:52.052" v="471" actId="12"/>
        <pc:sldMkLst>
          <pc:docMk/>
          <pc:sldMk cId="3792950760" sldId="301"/>
        </pc:sldMkLst>
        <pc:spChg chg="mod">
          <ac:chgData name="Kendra Northington Stone" userId="7c17964f-4533-4e1e-9ef0-3b8815c785c3" providerId="ADAL" clId="{C1A788FD-8AF7-491C-B3B2-B1664CF03344}" dt="2025-04-24T15:28:52.052" v="471" actId="12"/>
          <ac:spMkLst>
            <pc:docMk/>
            <pc:sldMk cId="3792950760" sldId="301"/>
            <ac:spMk id="2" creationId="{FE266163-6737-7795-15A6-97C83A527F74}"/>
          </ac:spMkLst>
        </pc:spChg>
        <pc:spChg chg="mod">
          <ac:chgData name="Kendra Northington Stone" userId="7c17964f-4533-4e1e-9ef0-3b8815c785c3" providerId="ADAL" clId="{C1A788FD-8AF7-491C-B3B2-B1664CF03344}" dt="2025-04-24T15:28:12.129" v="451" actId="20577"/>
          <ac:spMkLst>
            <pc:docMk/>
            <pc:sldMk cId="3792950760" sldId="301"/>
            <ac:spMk id="3" creationId="{EE274568-3665-566C-6483-7349D4A704EC}"/>
          </ac:spMkLst>
        </pc:spChg>
      </pc:sldChg>
      <pc:sldChg chg="addSp modSp new mod">
        <pc:chgData name="Kendra Northington Stone" userId="7c17964f-4533-4e1e-9ef0-3b8815c785c3" providerId="ADAL" clId="{C1A788FD-8AF7-491C-B3B2-B1664CF03344}" dt="2025-04-24T15:31:33.271" v="598" actId="1076"/>
        <pc:sldMkLst>
          <pc:docMk/>
          <pc:sldMk cId="568140859" sldId="302"/>
        </pc:sldMkLst>
        <pc:spChg chg="mod">
          <ac:chgData name="Kendra Northington Stone" userId="7c17964f-4533-4e1e-9ef0-3b8815c785c3" providerId="ADAL" clId="{C1A788FD-8AF7-491C-B3B2-B1664CF03344}" dt="2025-04-24T15:29:14.378" v="507" actId="20577"/>
          <ac:spMkLst>
            <pc:docMk/>
            <pc:sldMk cId="568140859" sldId="302"/>
            <ac:spMk id="2" creationId="{4BCFA923-CFC4-2354-A0DE-6EDFA3539320}"/>
          </ac:spMkLst>
        </pc:spChg>
        <pc:spChg chg="add mod">
          <ac:chgData name="Kendra Northington Stone" userId="7c17964f-4533-4e1e-9ef0-3b8815c785c3" providerId="ADAL" clId="{C1A788FD-8AF7-491C-B3B2-B1664CF03344}" dt="2025-04-24T15:31:33.271" v="598" actId="1076"/>
          <ac:spMkLst>
            <pc:docMk/>
            <pc:sldMk cId="568140859" sldId="302"/>
            <ac:spMk id="3" creationId="{82699700-54E7-3496-9D02-3CCBC9AA1EB6}"/>
          </ac:spMkLst>
        </pc:spChg>
        <pc:spChg chg="add mod">
          <ac:chgData name="Kendra Northington Stone" userId="7c17964f-4533-4e1e-9ef0-3b8815c785c3" providerId="ADAL" clId="{C1A788FD-8AF7-491C-B3B2-B1664CF03344}" dt="2025-04-24T15:30:39.606" v="572" actId="1076"/>
          <ac:spMkLst>
            <pc:docMk/>
            <pc:sldMk cId="568140859" sldId="302"/>
            <ac:spMk id="4" creationId="{4A53E48A-EF68-7784-4A69-18DAF3054CDB}"/>
          </ac:spMkLst>
        </pc:spChg>
        <pc:spChg chg="add mod">
          <ac:chgData name="Kendra Northington Stone" userId="7c17964f-4533-4e1e-9ef0-3b8815c785c3" providerId="ADAL" clId="{C1A788FD-8AF7-491C-B3B2-B1664CF03344}" dt="2025-04-24T15:30:47.142" v="575" actId="1076"/>
          <ac:spMkLst>
            <pc:docMk/>
            <pc:sldMk cId="568140859" sldId="302"/>
            <ac:spMk id="5" creationId="{DD941F7C-FA9F-A9F2-F769-8CBEADB0F59A}"/>
          </ac:spMkLst>
        </pc:spChg>
        <pc:spChg chg="add mod">
          <ac:chgData name="Kendra Northington Stone" userId="7c17964f-4533-4e1e-9ef0-3b8815c785c3" providerId="ADAL" clId="{C1A788FD-8AF7-491C-B3B2-B1664CF03344}" dt="2025-04-24T15:31:26.999" v="597" actId="1076"/>
          <ac:spMkLst>
            <pc:docMk/>
            <pc:sldMk cId="568140859" sldId="302"/>
            <ac:spMk id="6" creationId="{6282C23E-DFAA-CDC6-3BA5-E3859CB2A318}"/>
          </ac:spMkLst>
        </pc:spChg>
        <pc:picChg chg="add mod">
          <ac:chgData name="Kendra Northington Stone" userId="7c17964f-4533-4e1e-9ef0-3b8815c785c3" providerId="ADAL" clId="{C1A788FD-8AF7-491C-B3B2-B1664CF03344}" dt="2025-04-24T15:29:38.181" v="509" actId="1076"/>
          <ac:picMkLst>
            <pc:docMk/>
            <pc:sldMk cId="568140859" sldId="302"/>
            <ac:picMk id="7" creationId="{0CDDC7E3-003E-ABC7-F62D-0DF43022D1B9}"/>
          </ac:picMkLst>
        </pc:picChg>
        <pc:picChg chg="add mod">
          <ac:chgData name="Kendra Northington Stone" userId="7c17964f-4533-4e1e-9ef0-3b8815c785c3" providerId="ADAL" clId="{C1A788FD-8AF7-491C-B3B2-B1664CF03344}" dt="2025-04-24T15:29:52.347" v="511" actId="408"/>
          <ac:picMkLst>
            <pc:docMk/>
            <pc:sldMk cId="568140859" sldId="302"/>
            <ac:picMk id="8" creationId="{8100366A-3F1D-B8C0-70C0-98744CE69229}"/>
          </ac:picMkLst>
        </pc:picChg>
        <pc:picChg chg="add mod">
          <ac:chgData name="Kendra Northington Stone" userId="7c17964f-4533-4e1e-9ef0-3b8815c785c3" providerId="ADAL" clId="{C1A788FD-8AF7-491C-B3B2-B1664CF03344}" dt="2025-04-24T15:29:52.347" v="511" actId="408"/>
          <ac:picMkLst>
            <pc:docMk/>
            <pc:sldMk cId="568140859" sldId="302"/>
            <ac:picMk id="9" creationId="{0864C618-61FF-34FF-423B-F8F0BE9D4B50}"/>
          </ac:picMkLst>
        </pc:picChg>
        <pc:picChg chg="add mod">
          <ac:chgData name="Kendra Northington Stone" userId="7c17964f-4533-4e1e-9ef0-3b8815c785c3" providerId="ADAL" clId="{C1A788FD-8AF7-491C-B3B2-B1664CF03344}" dt="2025-04-24T15:29:45.126" v="510" actId="1076"/>
          <ac:picMkLst>
            <pc:docMk/>
            <pc:sldMk cId="568140859" sldId="302"/>
            <ac:picMk id="10" creationId="{9BE0C511-18D2-253C-E92F-7B2D25EF6AA4}"/>
          </ac:picMkLst>
        </pc:picChg>
      </pc:sldChg>
      <pc:sldChg chg="modSp new mod">
        <pc:chgData name="Kendra Northington Stone" userId="7c17964f-4533-4e1e-9ef0-3b8815c785c3" providerId="ADAL" clId="{C1A788FD-8AF7-491C-B3B2-B1664CF03344}" dt="2025-04-24T15:44:03.848" v="1092" actId="20577"/>
        <pc:sldMkLst>
          <pc:docMk/>
          <pc:sldMk cId="259128596" sldId="303"/>
        </pc:sldMkLst>
        <pc:spChg chg="mod">
          <ac:chgData name="Kendra Northington Stone" userId="7c17964f-4533-4e1e-9ef0-3b8815c785c3" providerId="ADAL" clId="{C1A788FD-8AF7-491C-B3B2-B1664CF03344}" dt="2025-04-24T15:44:03.848" v="1092" actId="20577"/>
          <ac:spMkLst>
            <pc:docMk/>
            <pc:sldMk cId="259128596" sldId="303"/>
            <ac:spMk id="2" creationId="{F2A3FF2C-5BF2-93ED-D60D-476E44EED725}"/>
          </ac:spMkLst>
        </pc:spChg>
        <pc:spChg chg="mod">
          <ac:chgData name="Kendra Northington Stone" userId="7c17964f-4533-4e1e-9ef0-3b8815c785c3" providerId="ADAL" clId="{C1A788FD-8AF7-491C-B3B2-B1664CF03344}" dt="2025-04-24T15:31:47.458" v="619" actId="20577"/>
          <ac:spMkLst>
            <pc:docMk/>
            <pc:sldMk cId="259128596" sldId="303"/>
            <ac:spMk id="3" creationId="{9D02A0A9-70CA-A5CE-DE55-5758C953B761}"/>
          </ac:spMkLst>
        </pc:spChg>
      </pc:sldChg>
      <pc:sldChg chg="del">
        <pc:chgData name="Kendra Northington Stone" userId="7c17964f-4533-4e1e-9ef0-3b8815c785c3" providerId="ADAL" clId="{C1A788FD-8AF7-491C-B3B2-B1664CF03344}" dt="2025-04-24T15:11:19.202" v="53" actId="47"/>
        <pc:sldMkLst>
          <pc:docMk/>
          <pc:sldMk cId="1148331617" sldId="2630"/>
        </pc:sldMkLst>
      </pc:sldChg>
      <pc:sldChg chg="del">
        <pc:chgData name="Kendra Northington Stone" userId="7c17964f-4533-4e1e-9ef0-3b8815c785c3" providerId="ADAL" clId="{C1A788FD-8AF7-491C-B3B2-B1664CF03344}" dt="2025-04-24T15:11:19.441" v="54" actId="47"/>
        <pc:sldMkLst>
          <pc:docMk/>
          <pc:sldMk cId="115725213" sldId="2631"/>
        </pc:sldMkLst>
      </pc:sldChg>
      <pc:sldChg chg="del">
        <pc:chgData name="Kendra Northington Stone" userId="7c17964f-4533-4e1e-9ef0-3b8815c785c3" providerId="ADAL" clId="{C1A788FD-8AF7-491C-B3B2-B1664CF03344}" dt="2025-04-24T15:11:19.671" v="55" actId="47"/>
        <pc:sldMkLst>
          <pc:docMk/>
          <pc:sldMk cId="3343133827" sldId="2632"/>
        </pc:sldMkLst>
      </pc:sldChg>
      <pc:sldChg chg="del">
        <pc:chgData name="Kendra Northington Stone" userId="7c17964f-4533-4e1e-9ef0-3b8815c785c3" providerId="ADAL" clId="{C1A788FD-8AF7-491C-B3B2-B1664CF03344}" dt="2025-04-24T15:11:19.910" v="56" actId="47"/>
        <pc:sldMkLst>
          <pc:docMk/>
          <pc:sldMk cId="1943431291" sldId="2633"/>
        </pc:sldMkLst>
      </pc:sldChg>
      <pc:sldChg chg="del">
        <pc:chgData name="Kendra Northington Stone" userId="7c17964f-4533-4e1e-9ef0-3b8815c785c3" providerId="ADAL" clId="{C1A788FD-8AF7-491C-B3B2-B1664CF03344}" dt="2025-04-24T15:11:20.141" v="57" actId="47"/>
        <pc:sldMkLst>
          <pc:docMk/>
          <pc:sldMk cId="712660750" sldId="2634"/>
        </pc:sldMkLst>
      </pc:sldChg>
      <pc:sldChg chg="del">
        <pc:chgData name="Kendra Northington Stone" userId="7c17964f-4533-4e1e-9ef0-3b8815c785c3" providerId="ADAL" clId="{C1A788FD-8AF7-491C-B3B2-B1664CF03344}" dt="2025-04-24T15:11:20.347" v="58" actId="47"/>
        <pc:sldMkLst>
          <pc:docMk/>
          <pc:sldMk cId="1126070689" sldId="2635"/>
        </pc:sldMkLst>
      </pc:sldChg>
      <pc:sldChg chg="del">
        <pc:chgData name="Kendra Northington Stone" userId="7c17964f-4533-4e1e-9ef0-3b8815c785c3" providerId="ADAL" clId="{C1A788FD-8AF7-491C-B3B2-B1664CF03344}" dt="2025-04-24T15:11:20.557" v="59" actId="47"/>
        <pc:sldMkLst>
          <pc:docMk/>
          <pc:sldMk cId="2225415108" sldId="2636"/>
        </pc:sldMkLst>
      </pc:sldChg>
      <pc:sldChg chg="del">
        <pc:chgData name="Kendra Northington Stone" userId="7c17964f-4533-4e1e-9ef0-3b8815c785c3" providerId="ADAL" clId="{C1A788FD-8AF7-491C-B3B2-B1664CF03344}" dt="2025-04-24T15:11:20.838" v="60" actId="47"/>
        <pc:sldMkLst>
          <pc:docMk/>
          <pc:sldMk cId="237645085" sldId="2637"/>
        </pc:sldMkLst>
      </pc:sldChg>
      <pc:sldChg chg="del">
        <pc:chgData name="Kendra Northington Stone" userId="7c17964f-4533-4e1e-9ef0-3b8815c785c3" providerId="ADAL" clId="{C1A788FD-8AF7-491C-B3B2-B1664CF03344}" dt="2025-04-24T15:11:21.455" v="61" actId="47"/>
        <pc:sldMkLst>
          <pc:docMk/>
          <pc:sldMk cId="1444858497" sldId="2638"/>
        </pc:sldMkLst>
      </pc:sldChg>
      <pc:sldChg chg="del">
        <pc:chgData name="Kendra Northington Stone" userId="7c17964f-4533-4e1e-9ef0-3b8815c785c3" providerId="ADAL" clId="{C1A788FD-8AF7-491C-B3B2-B1664CF03344}" dt="2025-04-24T15:11:21.712" v="62" actId="47"/>
        <pc:sldMkLst>
          <pc:docMk/>
          <pc:sldMk cId="1448206586" sldId="2639"/>
        </pc:sldMkLst>
      </pc:sldChg>
      <pc:sldChg chg="del">
        <pc:chgData name="Kendra Northington Stone" userId="7c17964f-4533-4e1e-9ef0-3b8815c785c3" providerId="ADAL" clId="{C1A788FD-8AF7-491C-B3B2-B1664CF03344}" dt="2025-04-24T15:11:21.922" v="63" actId="47"/>
        <pc:sldMkLst>
          <pc:docMk/>
          <pc:sldMk cId="1723642817" sldId="2641"/>
        </pc:sldMkLst>
      </pc:sldChg>
      <pc:sldChg chg="del">
        <pc:chgData name="Kendra Northington Stone" userId="7c17964f-4533-4e1e-9ef0-3b8815c785c3" providerId="ADAL" clId="{C1A788FD-8AF7-491C-B3B2-B1664CF03344}" dt="2025-04-24T15:11:22.178" v="64" actId="47"/>
        <pc:sldMkLst>
          <pc:docMk/>
          <pc:sldMk cId="947531935" sldId="2642"/>
        </pc:sldMkLst>
      </pc:sldChg>
      <pc:sldChg chg="del">
        <pc:chgData name="Kendra Northington Stone" userId="7c17964f-4533-4e1e-9ef0-3b8815c785c3" providerId="ADAL" clId="{C1A788FD-8AF7-491C-B3B2-B1664CF03344}" dt="2025-04-24T15:11:22.402" v="65" actId="47"/>
        <pc:sldMkLst>
          <pc:docMk/>
          <pc:sldMk cId="1413645239" sldId="2643"/>
        </pc:sldMkLst>
      </pc:sldChg>
      <pc:sldChg chg="del">
        <pc:chgData name="Kendra Northington Stone" userId="7c17964f-4533-4e1e-9ef0-3b8815c785c3" providerId="ADAL" clId="{C1A788FD-8AF7-491C-B3B2-B1664CF03344}" dt="2025-04-24T15:11:22.664" v="66" actId="47"/>
        <pc:sldMkLst>
          <pc:docMk/>
          <pc:sldMk cId="2793766437" sldId="2644"/>
        </pc:sldMkLst>
      </pc:sldChg>
      <pc:sldChg chg="del">
        <pc:chgData name="Kendra Northington Stone" userId="7c17964f-4533-4e1e-9ef0-3b8815c785c3" providerId="ADAL" clId="{C1A788FD-8AF7-491C-B3B2-B1664CF03344}" dt="2025-04-24T15:11:22.914" v="67" actId="47"/>
        <pc:sldMkLst>
          <pc:docMk/>
          <pc:sldMk cId="3390963249" sldId="2645"/>
        </pc:sldMkLst>
      </pc:sldChg>
      <pc:sldChg chg="del">
        <pc:chgData name="Kendra Northington Stone" userId="7c17964f-4533-4e1e-9ef0-3b8815c785c3" providerId="ADAL" clId="{C1A788FD-8AF7-491C-B3B2-B1664CF03344}" dt="2025-04-24T15:11:23.149" v="68" actId="47"/>
        <pc:sldMkLst>
          <pc:docMk/>
          <pc:sldMk cId="3909141989" sldId="2646"/>
        </pc:sldMkLst>
      </pc:sldChg>
      <pc:sldChg chg="del">
        <pc:chgData name="Kendra Northington Stone" userId="7c17964f-4533-4e1e-9ef0-3b8815c785c3" providerId="ADAL" clId="{C1A788FD-8AF7-491C-B3B2-B1664CF03344}" dt="2025-04-24T15:11:23.384" v="69" actId="47"/>
        <pc:sldMkLst>
          <pc:docMk/>
          <pc:sldMk cId="1273209963" sldId="2647"/>
        </pc:sldMkLst>
      </pc:sldChg>
      <pc:sldChg chg="del">
        <pc:chgData name="Kendra Northington Stone" userId="7c17964f-4533-4e1e-9ef0-3b8815c785c3" providerId="ADAL" clId="{C1A788FD-8AF7-491C-B3B2-B1664CF03344}" dt="2025-04-24T15:11:23.626" v="70" actId="47"/>
        <pc:sldMkLst>
          <pc:docMk/>
          <pc:sldMk cId="2635077902" sldId="2648"/>
        </pc:sldMkLst>
      </pc:sldChg>
      <pc:sldChg chg="del">
        <pc:chgData name="Kendra Northington Stone" userId="7c17964f-4533-4e1e-9ef0-3b8815c785c3" providerId="ADAL" clId="{C1A788FD-8AF7-491C-B3B2-B1664CF03344}" dt="2025-04-24T15:11:23.846" v="71" actId="47"/>
        <pc:sldMkLst>
          <pc:docMk/>
          <pc:sldMk cId="453425160" sldId="2649"/>
        </pc:sldMkLst>
      </pc:sldChg>
      <pc:sldChg chg="del">
        <pc:chgData name="Kendra Northington Stone" userId="7c17964f-4533-4e1e-9ef0-3b8815c785c3" providerId="ADAL" clId="{C1A788FD-8AF7-491C-B3B2-B1664CF03344}" dt="2025-04-24T15:11:24.057" v="72" actId="47"/>
        <pc:sldMkLst>
          <pc:docMk/>
          <pc:sldMk cId="4063151591" sldId="2650"/>
        </pc:sldMkLst>
      </pc:sldChg>
      <pc:sldChg chg="del">
        <pc:chgData name="Kendra Northington Stone" userId="7c17964f-4533-4e1e-9ef0-3b8815c785c3" providerId="ADAL" clId="{C1A788FD-8AF7-491C-B3B2-B1664CF03344}" dt="2025-04-24T15:11:24.269" v="73" actId="47"/>
        <pc:sldMkLst>
          <pc:docMk/>
          <pc:sldMk cId="3566249391" sldId="2651"/>
        </pc:sldMkLst>
      </pc:sldChg>
      <pc:sldChg chg="del">
        <pc:chgData name="Kendra Northington Stone" userId="7c17964f-4533-4e1e-9ef0-3b8815c785c3" providerId="ADAL" clId="{C1A788FD-8AF7-491C-B3B2-B1664CF03344}" dt="2025-04-24T15:11:24.483" v="74" actId="47"/>
        <pc:sldMkLst>
          <pc:docMk/>
          <pc:sldMk cId="4136052181" sldId="2652"/>
        </pc:sldMkLst>
      </pc:sldChg>
      <pc:sldChg chg="del">
        <pc:chgData name="Kendra Northington Stone" userId="7c17964f-4533-4e1e-9ef0-3b8815c785c3" providerId="ADAL" clId="{C1A788FD-8AF7-491C-B3B2-B1664CF03344}" dt="2025-04-24T15:11:24.701" v="75" actId="47"/>
        <pc:sldMkLst>
          <pc:docMk/>
          <pc:sldMk cId="3028712754" sldId="2653"/>
        </pc:sldMkLst>
      </pc:sldChg>
      <pc:sldChg chg="del">
        <pc:chgData name="Kendra Northington Stone" userId="7c17964f-4533-4e1e-9ef0-3b8815c785c3" providerId="ADAL" clId="{C1A788FD-8AF7-491C-B3B2-B1664CF03344}" dt="2025-04-24T15:11:25.091" v="77" actId="47"/>
        <pc:sldMkLst>
          <pc:docMk/>
          <pc:sldMk cId="3140644516" sldId="2654"/>
        </pc:sldMkLst>
      </pc:sldChg>
      <pc:sldChg chg="del">
        <pc:chgData name="Kendra Northington Stone" userId="7c17964f-4533-4e1e-9ef0-3b8815c785c3" providerId="ADAL" clId="{C1A788FD-8AF7-491C-B3B2-B1664CF03344}" dt="2025-04-24T15:11:25.498" v="79" actId="47"/>
        <pc:sldMkLst>
          <pc:docMk/>
          <pc:sldMk cId="1065219579" sldId="2655"/>
        </pc:sldMkLst>
      </pc:sldChg>
      <pc:sldChg chg="del">
        <pc:chgData name="Kendra Northington Stone" userId="7c17964f-4533-4e1e-9ef0-3b8815c785c3" providerId="ADAL" clId="{C1A788FD-8AF7-491C-B3B2-B1664CF03344}" dt="2025-04-24T15:11:25.927" v="81" actId="47"/>
        <pc:sldMkLst>
          <pc:docMk/>
          <pc:sldMk cId="2945459605" sldId="2656"/>
        </pc:sldMkLst>
      </pc:sldChg>
      <pc:sldChg chg="del">
        <pc:chgData name="Kendra Northington Stone" userId="7c17964f-4533-4e1e-9ef0-3b8815c785c3" providerId="ADAL" clId="{C1A788FD-8AF7-491C-B3B2-B1664CF03344}" dt="2025-04-24T15:11:26.371" v="83" actId="47"/>
        <pc:sldMkLst>
          <pc:docMk/>
          <pc:sldMk cId="1564801048" sldId="2657"/>
        </pc:sldMkLst>
      </pc:sldChg>
      <pc:sldChg chg="del">
        <pc:chgData name="Kendra Northington Stone" userId="7c17964f-4533-4e1e-9ef0-3b8815c785c3" providerId="ADAL" clId="{C1A788FD-8AF7-491C-B3B2-B1664CF03344}" dt="2025-04-24T15:11:26.605" v="84" actId="47"/>
        <pc:sldMkLst>
          <pc:docMk/>
          <pc:sldMk cId="1458583405" sldId="2658"/>
        </pc:sldMkLst>
      </pc:sldChg>
      <pc:sldChg chg="del">
        <pc:chgData name="Kendra Northington Stone" userId="7c17964f-4533-4e1e-9ef0-3b8815c785c3" providerId="ADAL" clId="{C1A788FD-8AF7-491C-B3B2-B1664CF03344}" dt="2025-04-24T15:11:27.011" v="85" actId="47"/>
        <pc:sldMkLst>
          <pc:docMk/>
          <pc:sldMk cId="1759434766" sldId="2659"/>
        </pc:sldMkLst>
      </pc:sldChg>
      <pc:sldChg chg="del">
        <pc:chgData name="Kendra Northington Stone" userId="7c17964f-4533-4e1e-9ef0-3b8815c785c3" providerId="ADAL" clId="{C1A788FD-8AF7-491C-B3B2-B1664CF03344}" dt="2025-04-24T15:11:27.341" v="86" actId="47"/>
        <pc:sldMkLst>
          <pc:docMk/>
          <pc:sldMk cId="3523931016" sldId="2660"/>
        </pc:sldMkLst>
      </pc:sldChg>
      <pc:sldChg chg="del">
        <pc:chgData name="Kendra Northington Stone" userId="7c17964f-4533-4e1e-9ef0-3b8815c785c3" providerId="ADAL" clId="{C1A788FD-8AF7-491C-B3B2-B1664CF03344}" dt="2025-04-24T15:11:27.769" v="87" actId="47"/>
        <pc:sldMkLst>
          <pc:docMk/>
          <pc:sldMk cId="3020939432" sldId="2661"/>
        </pc:sldMkLst>
      </pc:sldChg>
      <pc:sldChg chg="del">
        <pc:chgData name="Kendra Northington Stone" userId="7c17964f-4533-4e1e-9ef0-3b8815c785c3" providerId="ADAL" clId="{C1A788FD-8AF7-491C-B3B2-B1664CF03344}" dt="2025-04-24T15:11:28.201" v="88" actId="47"/>
        <pc:sldMkLst>
          <pc:docMk/>
          <pc:sldMk cId="3734067237" sldId="2662"/>
        </pc:sldMkLst>
      </pc:sldChg>
      <pc:sldChg chg="del">
        <pc:chgData name="Kendra Northington Stone" userId="7c17964f-4533-4e1e-9ef0-3b8815c785c3" providerId="ADAL" clId="{C1A788FD-8AF7-491C-B3B2-B1664CF03344}" dt="2025-04-24T15:11:24.891" v="76" actId="47"/>
        <pc:sldMkLst>
          <pc:docMk/>
          <pc:sldMk cId="2468657244" sldId="2663"/>
        </pc:sldMkLst>
      </pc:sldChg>
      <pc:sldChg chg="del">
        <pc:chgData name="Kendra Northington Stone" userId="7c17964f-4533-4e1e-9ef0-3b8815c785c3" providerId="ADAL" clId="{C1A788FD-8AF7-491C-B3B2-B1664CF03344}" dt="2025-04-24T15:11:25.295" v="78" actId="47"/>
        <pc:sldMkLst>
          <pc:docMk/>
          <pc:sldMk cId="110359704" sldId="2664"/>
        </pc:sldMkLst>
      </pc:sldChg>
      <pc:sldChg chg="del">
        <pc:chgData name="Kendra Northington Stone" userId="7c17964f-4533-4e1e-9ef0-3b8815c785c3" providerId="ADAL" clId="{C1A788FD-8AF7-491C-B3B2-B1664CF03344}" dt="2025-04-24T15:11:25.698" v="80" actId="47"/>
        <pc:sldMkLst>
          <pc:docMk/>
          <pc:sldMk cId="2992162669" sldId="2665"/>
        </pc:sldMkLst>
      </pc:sldChg>
      <pc:sldChg chg="del">
        <pc:chgData name="Kendra Northington Stone" userId="7c17964f-4533-4e1e-9ef0-3b8815c785c3" providerId="ADAL" clId="{C1A788FD-8AF7-491C-B3B2-B1664CF03344}" dt="2025-04-24T15:11:26.151" v="82" actId="47"/>
        <pc:sldMkLst>
          <pc:docMk/>
          <pc:sldMk cId="1961788828" sldId="266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https://youtu.be/cYhgIlTy4yY?si=rjowjcwQRqFKmqDG</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7</a:t>
            </a:fld>
            <a:endParaRPr lang="en-US" dirty="0"/>
          </a:p>
        </p:txBody>
      </p:sp>
    </p:spTree>
    <p:extLst>
      <p:ext uri="{BB962C8B-B14F-4D97-AF65-F5344CB8AC3E}">
        <p14:creationId xmlns:p14="http://schemas.microsoft.com/office/powerpoint/2010/main" val="1685346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https://kai.foundation/about-kai/</a:t>
            </a:r>
          </a:p>
        </p:txBody>
      </p:sp>
      <p:sp>
        <p:nvSpPr>
          <p:cNvPr id="4" name="Slide Number Placeholder 3"/>
          <p:cNvSpPr>
            <a:spLocks noGrp="1"/>
          </p:cNvSpPr>
          <p:nvPr>
            <p:ph type="sldNum" sz="quarter" idx="5"/>
          </p:nvPr>
        </p:nvSpPr>
        <p:spPr/>
        <p:txBody>
          <a:bodyPr/>
          <a:lstStyle/>
          <a:p>
            <a:fld id="{9239DD76-6F3D-1A42-8AFB-7E5F8ED43188}" type="slidenum">
              <a:rPr lang="en-US" smtClean="0"/>
              <a:t>8</a:t>
            </a:fld>
            <a:endParaRPr lang="en-US" dirty="0"/>
          </a:p>
        </p:txBody>
      </p:sp>
    </p:spTree>
    <p:extLst>
      <p:ext uri="{BB962C8B-B14F-4D97-AF65-F5344CB8AC3E}">
        <p14:creationId xmlns:p14="http://schemas.microsoft.com/office/powerpoint/2010/main" val="153010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https://www.prodigygame.com/in-en/blog/convergent-divergent-thinking/ </a:t>
            </a:r>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40178905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5.xml"/><Relationship Id="rId5" Type="http://schemas.openxmlformats.org/officeDocument/2006/relationships/image" Target="../media/image45.png"/><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46.sv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svg"/><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1.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ideo" Target="https://www.youtube.com/embed/cYhgIlTy4yY?feature=oembed" TargetMode="External"/><Relationship Id="rId4" Type="http://schemas.openxmlformats.org/officeDocument/2006/relationships/image" Target="../media/image35.jpe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33.xml"/><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33.xml"/><Relationship Id="rId5" Type="http://schemas.openxmlformats.org/officeDocument/2006/relationships/image" Target="../media/image41.png"/><Relationship Id="rId4"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4.4: Increase Your Creativity</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266163-6737-7795-15A6-97C83A527F74}"/>
              </a:ext>
            </a:extLst>
          </p:cNvPr>
          <p:cNvSpPr>
            <a:spLocks noGrp="1"/>
          </p:cNvSpPr>
          <p:nvPr>
            <p:ph idx="1"/>
          </p:nvPr>
        </p:nvSpPr>
        <p:spPr/>
        <p:txBody>
          <a:bodyPr>
            <a:normAutofit fontScale="92500" lnSpcReduction="10000"/>
          </a:bodyPr>
          <a:lstStyle/>
          <a:p>
            <a:pPr marL="0" indent="0">
              <a:buNone/>
            </a:pPr>
            <a:r>
              <a:rPr lang="en-US" b="1" dirty="0">
                <a:solidFill>
                  <a:schemeClr val="bg2"/>
                </a:solidFill>
              </a:rPr>
              <a:t>There is no ‘good’ or ‘bad’ way of thinking. Each style has its advantages and disadvantages.</a:t>
            </a:r>
          </a:p>
          <a:p>
            <a:r>
              <a:rPr lang="en-US" dirty="0"/>
              <a:t>What are the advantages and disadvantages of adaptive and innovative styles?</a:t>
            </a:r>
          </a:p>
          <a:p>
            <a:pPr marL="0" indent="0">
              <a:buNone/>
            </a:pPr>
            <a:r>
              <a:rPr lang="en-US" b="1" dirty="0">
                <a:solidFill>
                  <a:schemeClr val="bg2"/>
                </a:solidFill>
              </a:rPr>
              <a:t>Even though we all have a preferred way of thinking, we can use different styles in different situations.</a:t>
            </a:r>
          </a:p>
          <a:p>
            <a:r>
              <a:rPr lang="en-US" dirty="0"/>
              <a:t>When might it better to use a convergent style of thinking instead of divergent thinking?</a:t>
            </a:r>
          </a:p>
          <a:p>
            <a:pPr marL="0" indent="0">
              <a:buNone/>
            </a:pPr>
            <a:r>
              <a:rPr lang="en-US" b="1" dirty="0">
                <a:solidFill>
                  <a:schemeClr val="bg2"/>
                </a:solidFill>
              </a:rPr>
              <a:t>A person’s preferred thinking style is NOT related to their intelligence level. </a:t>
            </a:r>
          </a:p>
          <a:p>
            <a:r>
              <a:rPr lang="en-US" dirty="0"/>
              <a:t>There are creative adaptors (Thomas Edison) and creative innovators (Nikola Tesla).</a:t>
            </a:r>
          </a:p>
        </p:txBody>
      </p:sp>
      <p:sp>
        <p:nvSpPr>
          <p:cNvPr id="3" name="Title 2">
            <a:extLst>
              <a:ext uri="{FF2B5EF4-FFF2-40B4-BE49-F238E27FC236}">
                <a16:creationId xmlns:a16="http://schemas.microsoft.com/office/drawing/2014/main" id="{EE274568-3665-566C-6483-7349D4A704EC}"/>
              </a:ext>
            </a:extLst>
          </p:cNvPr>
          <p:cNvSpPr>
            <a:spLocks noGrp="1"/>
          </p:cNvSpPr>
          <p:nvPr>
            <p:ph type="title"/>
          </p:nvPr>
        </p:nvSpPr>
        <p:spPr/>
        <p:txBody>
          <a:bodyPr/>
          <a:lstStyle/>
          <a:p>
            <a:r>
              <a:rPr lang="en-US" dirty="0"/>
              <a:t>Remember:</a:t>
            </a:r>
          </a:p>
        </p:txBody>
      </p:sp>
    </p:spTree>
    <p:extLst>
      <p:ext uri="{BB962C8B-B14F-4D97-AF65-F5344CB8AC3E}">
        <p14:creationId xmlns:p14="http://schemas.microsoft.com/office/powerpoint/2010/main" val="37929507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FA923-CFC4-2354-A0DE-6EDFA3539320}"/>
              </a:ext>
            </a:extLst>
          </p:cNvPr>
          <p:cNvSpPr>
            <a:spLocks noGrp="1"/>
          </p:cNvSpPr>
          <p:nvPr>
            <p:ph type="title"/>
          </p:nvPr>
        </p:nvSpPr>
        <p:spPr/>
        <p:txBody>
          <a:bodyPr/>
          <a:lstStyle/>
          <a:p>
            <a:r>
              <a:rPr lang="en-US" dirty="0"/>
              <a:t>How to improve your thinking skills</a:t>
            </a:r>
          </a:p>
        </p:txBody>
      </p:sp>
      <p:sp>
        <p:nvSpPr>
          <p:cNvPr id="3" name="TextBox 2">
            <a:extLst>
              <a:ext uri="{FF2B5EF4-FFF2-40B4-BE49-F238E27FC236}">
                <a16:creationId xmlns:a16="http://schemas.microsoft.com/office/drawing/2014/main" id="{82699700-54E7-3496-9D02-3CCBC9AA1EB6}"/>
              </a:ext>
            </a:extLst>
          </p:cNvPr>
          <p:cNvSpPr txBox="1"/>
          <p:nvPr/>
        </p:nvSpPr>
        <p:spPr>
          <a:xfrm>
            <a:off x="743888" y="4265700"/>
            <a:ext cx="2301240" cy="612117"/>
          </a:xfrm>
          <a:prstGeom prst="rect">
            <a:avLst/>
          </a:prstGeom>
          <a:noFill/>
        </p:spPr>
        <p:txBody>
          <a:bodyPr wrap="square" rtlCol="0">
            <a:noAutofit/>
          </a:bodyPr>
          <a:lstStyle/>
          <a:p>
            <a:pPr algn="ctr">
              <a:spcBef>
                <a:spcPts val="1200"/>
              </a:spcBef>
            </a:pPr>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rPr>
              <a:t>Build knowledge and experience</a:t>
            </a:r>
          </a:p>
        </p:txBody>
      </p:sp>
      <p:sp>
        <p:nvSpPr>
          <p:cNvPr id="4" name="TextBox 3">
            <a:extLst>
              <a:ext uri="{FF2B5EF4-FFF2-40B4-BE49-F238E27FC236}">
                <a16:creationId xmlns:a16="http://schemas.microsoft.com/office/drawing/2014/main" id="{4A53E48A-EF68-7784-4A69-18DAF3054CDB}"/>
              </a:ext>
            </a:extLst>
          </p:cNvPr>
          <p:cNvSpPr txBox="1"/>
          <p:nvPr/>
        </p:nvSpPr>
        <p:spPr>
          <a:xfrm>
            <a:off x="6547098" y="4265701"/>
            <a:ext cx="2301240" cy="612117"/>
          </a:xfrm>
          <a:prstGeom prst="rect">
            <a:avLst/>
          </a:prstGeom>
          <a:noFill/>
        </p:spPr>
        <p:txBody>
          <a:bodyPr wrap="square" rtlCol="0">
            <a:noAutofit/>
          </a:bodyPr>
          <a:lstStyle/>
          <a:p>
            <a:pPr algn="ctr">
              <a:spcBef>
                <a:spcPts val="1200"/>
              </a:spcBef>
            </a:pPr>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rPr>
              <a:t>Learn from failure</a:t>
            </a:r>
          </a:p>
        </p:txBody>
      </p:sp>
      <p:sp>
        <p:nvSpPr>
          <p:cNvPr id="5" name="TextBox 4">
            <a:extLst>
              <a:ext uri="{FF2B5EF4-FFF2-40B4-BE49-F238E27FC236}">
                <a16:creationId xmlns:a16="http://schemas.microsoft.com/office/drawing/2014/main" id="{DD941F7C-FA9F-A9F2-F769-8CBEADB0F59A}"/>
              </a:ext>
            </a:extLst>
          </p:cNvPr>
          <p:cNvSpPr txBox="1"/>
          <p:nvPr/>
        </p:nvSpPr>
        <p:spPr>
          <a:xfrm>
            <a:off x="9238925" y="4235622"/>
            <a:ext cx="1935111" cy="612117"/>
          </a:xfrm>
          <a:prstGeom prst="rect">
            <a:avLst/>
          </a:prstGeom>
          <a:noFill/>
        </p:spPr>
        <p:txBody>
          <a:bodyPr wrap="square" rtlCol="0">
            <a:noAutofit/>
          </a:bodyPr>
          <a:lstStyle/>
          <a:p>
            <a:pPr algn="ctr">
              <a:spcBef>
                <a:spcPts val="1200"/>
              </a:spcBef>
            </a:pPr>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rPr>
              <a:t>Say yes to new opportunities</a:t>
            </a:r>
          </a:p>
        </p:txBody>
      </p:sp>
      <p:sp>
        <p:nvSpPr>
          <p:cNvPr id="6" name="TextBox 5">
            <a:extLst>
              <a:ext uri="{FF2B5EF4-FFF2-40B4-BE49-F238E27FC236}">
                <a16:creationId xmlns:a16="http://schemas.microsoft.com/office/drawing/2014/main" id="{6282C23E-DFAA-CDC6-3BA5-E3859CB2A318}"/>
              </a:ext>
            </a:extLst>
          </p:cNvPr>
          <p:cNvSpPr txBox="1"/>
          <p:nvPr/>
        </p:nvSpPr>
        <p:spPr>
          <a:xfrm>
            <a:off x="3645493" y="4235622"/>
            <a:ext cx="2301240" cy="834284"/>
          </a:xfrm>
          <a:prstGeom prst="rect">
            <a:avLst/>
          </a:prstGeom>
          <a:noFill/>
        </p:spPr>
        <p:txBody>
          <a:bodyPr wrap="square" rtlCol="0">
            <a:noAutofit/>
          </a:bodyPr>
          <a:lstStyle/>
          <a:p>
            <a:pPr algn="ctr">
              <a:spcBef>
                <a:spcPts val="1200"/>
              </a:spcBef>
            </a:pPr>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rPr>
              <a:t>Try to fix things or use it in a new way</a:t>
            </a:r>
          </a:p>
        </p:txBody>
      </p:sp>
      <p:pic>
        <p:nvPicPr>
          <p:cNvPr id="7" name="Picture 6">
            <a:extLst>
              <a:ext uri="{FF2B5EF4-FFF2-40B4-BE49-F238E27FC236}">
                <a16:creationId xmlns:a16="http://schemas.microsoft.com/office/drawing/2014/main" id="{0CDDC7E3-003E-ABC7-F62D-0DF43022D1B9}"/>
              </a:ext>
            </a:extLst>
          </p:cNvPr>
          <p:cNvPicPr>
            <a:picLocks noChangeAspect="1"/>
          </p:cNvPicPr>
          <p:nvPr/>
        </p:nvPicPr>
        <p:blipFill>
          <a:blip r:embed="rId2"/>
          <a:stretch>
            <a:fillRect/>
          </a:stretch>
        </p:blipFill>
        <p:spPr>
          <a:xfrm>
            <a:off x="838200" y="2378971"/>
            <a:ext cx="2105319" cy="1629002"/>
          </a:xfrm>
          <a:prstGeom prst="rect">
            <a:avLst/>
          </a:prstGeom>
        </p:spPr>
      </p:pic>
      <p:pic>
        <p:nvPicPr>
          <p:cNvPr id="8" name="Picture 7">
            <a:extLst>
              <a:ext uri="{FF2B5EF4-FFF2-40B4-BE49-F238E27FC236}">
                <a16:creationId xmlns:a16="http://schemas.microsoft.com/office/drawing/2014/main" id="{8100366A-3F1D-B8C0-70C0-98744CE69229}"/>
              </a:ext>
            </a:extLst>
          </p:cNvPr>
          <p:cNvPicPr>
            <a:picLocks noChangeAspect="1"/>
          </p:cNvPicPr>
          <p:nvPr/>
        </p:nvPicPr>
        <p:blipFill>
          <a:blip r:embed="rId3"/>
          <a:stretch>
            <a:fillRect/>
          </a:stretch>
        </p:blipFill>
        <p:spPr>
          <a:xfrm>
            <a:off x="3972643" y="2384464"/>
            <a:ext cx="1943371" cy="1638529"/>
          </a:xfrm>
          <a:prstGeom prst="rect">
            <a:avLst/>
          </a:prstGeom>
        </p:spPr>
      </p:pic>
      <p:pic>
        <p:nvPicPr>
          <p:cNvPr id="9" name="Picture 8">
            <a:extLst>
              <a:ext uri="{FF2B5EF4-FFF2-40B4-BE49-F238E27FC236}">
                <a16:creationId xmlns:a16="http://schemas.microsoft.com/office/drawing/2014/main" id="{0864C618-61FF-34FF-423B-F8F0BE9D4B50}"/>
              </a:ext>
            </a:extLst>
          </p:cNvPr>
          <p:cNvPicPr>
            <a:picLocks noChangeAspect="1"/>
          </p:cNvPicPr>
          <p:nvPr/>
        </p:nvPicPr>
        <p:blipFill>
          <a:blip r:embed="rId4"/>
          <a:stretch>
            <a:fillRect/>
          </a:stretch>
        </p:blipFill>
        <p:spPr>
          <a:xfrm>
            <a:off x="6945138" y="2292251"/>
            <a:ext cx="1505160" cy="1943371"/>
          </a:xfrm>
          <a:prstGeom prst="rect">
            <a:avLst/>
          </a:prstGeom>
        </p:spPr>
      </p:pic>
      <p:pic>
        <p:nvPicPr>
          <p:cNvPr id="10" name="Picture 9">
            <a:extLst>
              <a:ext uri="{FF2B5EF4-FFF2-40B4-BE49-F238E27FC236}">
                <a16:creationId xmlns:a16="http://schemas.microsoft.com/office/drawing/2014/main" id="{9BE0C511-18D2-253C-E92F-7B2D25EF6AA4}"/>
              </a:ext>
            </a:extLst>
          </p:cNvPr>
          <p:cNvPicPr>
            <a:picLocks noChangeAspect="1"/>
          </p:cNvPicPr>
          <p:nvPr/>
        </p:nvPicPr>
        <p:blipFill>
          <a:blip r:embed="rId5"/>
          <a:stretch>
            <a:fillRect/>
          </a:stretch>
        </p:blipFill>
        <p:spPr>
          <a:xfrm>
            <a:off x="9479423" y="2378971"/>
            <a:ext cx="1454116" cy="1785836"/>
          </a:xfrm>
          <a:prstGeom prst="rect">
            <a:avLst/>
          </a:prstGeom>
        </p:spPr>
      </p:pic>
    </p:spTree>
    <p:extLst>
      <p:ext uri="{BB962C8B-B14F-4D97-AF65-F5344CB8AC3E}">
        <p14:creationId xmlns:p14="http://schemas.microsoft.com/office/powerpoint/2010/main" val="568140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A3FF2C-5BF2-93ED-D60D-476E44EED725}"/>
              </a:ext>
            </a:extLst>
          </p:cNvPr>
          <p:cNvSpPr>
            <a:spLocks noGrp="1"/>
          </p:cNvSpPr>
          <p:nvPr>
            <p:ph idx="1"/>
          </p:nvPr>
        </p:nvSpPr>
        <p:spPr/>
        <p:txBody>
          <a:bodyPr/>
          <a:lstStyle/>
          <a:p>
            <a:pPr>
              <a:lnSpc>
                <a:spcPct val="150000"/>
              </a:lnSpc>
            </a:pPr>
            <a:r>
              <a:rPr lang="en-US" sz="2400" dirty="0">
                <a:solidFill>
                  <a:schemeClr val="bg1"/>
                </a:solidFill>
                <a:latin typeface="Noto Sans" panose="020B0502040504020204" pitchFamily="34" charset="0"/>
                <a:ea typeface="Noto Sans" panose="020B0502040504020204" pitchFamily="34" charset="0"/>
                <a:cs typeface="Noto Sans" panose="020B0502040504020204" pitchFamily="34" charset="0"/>
              </a:rPr>
              <a:t>What is one new thing that you will commit to doing for 30 days?</a:t>
            </a:r>
          </a:p>
          <a:p>
            <a:pPr marL="342900" indent="-342900">
              <a:lnSpc>
                <a:spcPct val="150000"/>
              </a:lnSpc>
              <a:spcAft>
                <a:spcPts val="600"/>
              </a:spcAft>
              <a:buFont typeface="Arial" panose="020B0604020202020204" pitchFamily="34" charset="0"/>
              <a:buChar char="•"/>
            </a:pPr>
            <a:r>
              <a:rPr lang="en-US" sz="2400" dirty="0">
                <a:solidFill>
                  <a:schemeClr val="bg1"/>
                </a:solidFill>
                <a:latin typeface="Noto Sans" panose="020B0502040504020204" pitchFamily="34" charset="0"/>
                <a:ea typeface="Noto Sans" panose="020B0502040504020204" pitchFamily="34" charset="0"/>
                <a:cs typeface="Noto Sans" panose="020B0502040504020204" pitchFamily="34" charset="0"/>
              </a:rPr>
              <a:t>What will you learn from this?</a:t>
            </a:r>
          </a:p>
          <a:p>
            <a:pPr marL="342900" indent="-342900">
              <a:lnSpc>
                <a:spcPct val="150000"/>
              </a:lnSpc>
              <a:spcAft>
                <a:spcPts val="600"/>
              </a:spcAft>
              <a:buFont typeface="Arial" panose="020B0604020202020204" pitchFamily="34" charset="0"/>
              <a:buChar char="•"/>
            </a:pPr>
            <a:r>
              <a:rPr lang="en-US" sz="2400" dirty="0">
                <a:solidFill>
                  <a:schemeClr val="bg1"/>
                </a:solidFill>
                <a:latin typeface="Noto Sans" panose="020B0502040504020204" pitchFamily="34" charset="0"/>
                <a:ea typeface="Noto Sans" panose="020B0502040504020204" pitchFamily="34" charset="0"/>
                <a:cs typeface="Noto Sans" panose="020B0502040504020204" pitchFamily="34" charset="0"/>
              </a:rPr>
              <a:t>How will you hold your yourself accountable?</a:t>
            </a:r>
          </a:p>
          <a:p>
            <a:pPr marL="342900" indent="-342900">
              <a:lnSpc>
                <a:spcPct val="150000"/>
              </a:lnSpc>
              <a:spcAft>
                <a:spcPts val="600"/>
              </a:spcAft>
              <a:buFont typeface="Arial" panose="020B0604020202020204" pitchFamily="34" charset="0"/>
              <a:buChar char="•"/>
            </a:pPr>
            <a:r>
              <a:rPr lang="en-US" sz="2400" dirty="0">
                <a:solidFill>
                  <a:schemeClr val="bg1"/>
                </a:solidFill>
                <a:latin typeface="Noto Sans" panose="020B0502040504020204" pitchFamily="34" charset="0"/>
                <a:ea typeface="Noto Sans" panose="020B0502040504020204" pitchFamily="34" charset="0"/>
                <a:cs typeface="Noto Sans" panose="020B0502040504020204" pitchFamily="34" charset="0"/>
              </a:rPr>
              <a:t>Why is creativity important when working with young people?</a:t>
            </a:r>
          </a:p>
          <a:p>
            <a:pPr marL="0" indent="0">
              <a:buNone/>
            </a:pPr>
            <a:endParaRPr lang="en-US" dirty="0"/>
          </a:p>
        </p:txBody>
      </p:sp>
      <p:sp>
        <p:nvSpPr>
          <p:cNvPr id="3" name="Title 2">
            <a:extLst>
              <a:ext uri="{FF2B5EF4-FFF2-40B4-BE49-F238E27FC236}">
                <a16:creationId xmlns:a16="http://schemas.microsoft.com/office/drawing/2014/main" id="{9D02A0A9-70CA-A5CE-DE55-5758C953B761}"/>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2591285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435C0-A400-17A7-8DC6-EDBCF828CB50}"/>
              </a:ext>
            </a:extLst>
          </p:cNvPr>
          <p:cNvSpPr>
            <a:spLocks noGrp="1"/>
          </p:cNvSpPr>
          <p:nvPr>
            <p:ph type="title"/>
          </p:nvPr>
        </p:nvSpPr>
        <p:spPr/>
        <p:txBody>
          <a:bodyPr/>
          <a:lstStyle/>
          <a:p>
            <a:r>
              <a:rPr lang="en-US" dirty="0"/>
              <a:t>Skill Builder Challenge: Mindset Mash-Up</a:t>
            </a:r>
          </a:p>
        </p:txBody>
      </p:sp>
      <p:sp>
        <p:nvSpPr>
          <p:cNvPr id="2" name="Content Placeholder 1">
            <a:extLst>
              <a:ext uri="{FF2B5EF4-FFF2-40B4-BE49-F238E27FC236}">
                <a16:creationId xmlns:a16="http://schemas.microsoft.com/office/drawing/2014/main" id="{8E5B411D-442F-B0BE-CEEF-BE1D1DBB1405}"/>
              </a:ext>
            </a:extLst>
          </p:cNvPr>
          <p:cNvSpPr>
            <a:spLocks noGrp="1"/>
          </p:cNvSpPr>
          <p:nvPr>
            <p:ph sz="half" idx="1"/>
          </p:nvPr>
        </p:nvSpPr>
        <p:spPr/>
        <p:txBody>
          <a:bodyPr>
            <a:noAutofit/>
          </a:bodyPr>
          <a:lstStyle/>
          <a:p>
            <a:pPr marL="457200" indent="-457200">
              <a:buFont typeface="+mj-lt"/>
              <a:buAutoNum type="arabicPeriod"/>
            </a:pPr>
            <a:r>
              <a:rPr lang="en-US" sz="1800" dirty="0"/>
              <a:t>Choose a scenario:</a:t>
            </a:r>
          </a:p>
          <a:p>
            <a:pPr marL="804863"/>
            <a:r>
              <a:rPr lang="en-US" sz="1600" dirty="0"/>
              <a:t>You need to design a community event that brings people together, but you have a very limited budget.</a:t>
            </a:r>
          </a:p>
          <a:p>
            <a:pPr marL="804863"/>
            <a:r>
              <a:rPr lang="en-US" sz="1600" dirty="0"/>
              <a:t>Ask a youth worker about a program they would like to change or improve at their site.</a:t>
            </a:r>
          </a:p>
          <a:p>
            <a:pPr marL="457200" indent="-457200">
              <a:buFont typeface="+mj-lt"/>
              <a:buAutoNum type="arabicPeriod" startAt="2"/>
            </a:pPr>
            <a:r>
              <a:rPr lang="en-US" sz="1800" dirty="0"/>
              <a:t>Utilize the four thinking styles to develop solutions.</a:t>
            </a:r>
          </a:p>
          <a:p>
            <a:pPr lvl="1">
              <a:buFont typeface="Arial" panose="020B0604020202020204" pitchFamily="34" charset="0"/>
              <a:buChar char="•"/>
            </a:pPr>
            <a:r>
              <a:rPr lang="en-US" sz="1600" dirty="0"/>
              <a:t>Adaptive, innovative, convergent, and divergent</a:t>
            </a:r>
          </a:p>
          <a:p>
            <a:pPr marL="457200" indent="-457200">
              <a:buFont typeface="+mj-lt"/>
              <a:buAutoNum type="arabicPeriod" startAt="2"/>
            </a:pPr>
            <a:r>
              <a:rPr lang="en-US" sz="1800" dirty="0"/>
              <a:t>Write a brief reflection:</a:t>
            </a:r>
          </a:p>
          <a:p>
            <a:pPr marL="804863"/>
            <a:r>
              <a:rPr lang="en-US" sz="1600" dirty="0"/>
              <a:t>Which thinking style felt the most natural?</a:t>
            </a:r>
          </a:p>
          <a:p>
            <a:pPr marL="804863"/>
            <a:r>
              <a:rPr lang="en-US" sz="1600" dirty="0"/>
              <a:t>Which was the most challenging?</a:t>
            </a:r>
          </a:p>
          <a:p>
            <a:pPr marL="804863"/>
            <a:r>
              <a:rPr lang="en-US" sz="1600" dirty="0"/>
              <a:t>Share your solutions with the youth worker to get feedback.</a:t>
            </a:r>
          </a:p>
        </p:txBody>
      </p:sp>
      <p:sp>
        <p:nvSpPr>
          <p:cNvPr id="4" name="Content Placeholder 3">
            <a:extLst>
              <a:ext uri="{FF2B5EF4-FFF2-40B4-BE49-F238E27FC236}">
                <a16:creationId xmlns:a16="http://schemas.microsoft.com/office/drawing/2014/main" id="{25E9B144-4D1D-82D1-4CD9-E1E2C76048AE}"/>
              </a:ext>
            </a:extLst>
          </p:cNvPr>
          <p:cNvSpPr>
            <a:spLocks noGrp="1"/>
          </p:cNvSpPr>
          <p:nvPr>
            <p:ph sz="half" idx="2"/>
          </p:nvPr>
        </p:nvSpPr>
        <p:spPr/>
        <p:txBody>
          <a:bodyPr anchor="ctr"/>
          <a:lstStyle/>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8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r>
              <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Skill Builder activities should take about 30 minutes to complete on your own, with a partner, or your pre-apprenticeship mentor.</a:t>
            </a:r>
          </a:p>
        </p:txBody>
      </p:sp>
      <p:pic>
        <p:nvPicPr>
          <p:cNvPr id="5" name="Graphic 4" descr="Stopwatch 50% outline">
            <a:extLst>
              <a:ext uri="{FF2B5EF4-FFF2-40B4-BE49-F238E27FC236}">
                <a16:creationId xmlns:a16="http://schemas.microsoft.com/office/drawing/2014/main" id="{12B3AE77-F65E-D1DB-BB57-13FCC054721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866584" y="2221173"/>
            <a:ext cx="914400" cy="914400"/>
          </a:xfrm>
          <a:prstGeom prst="rect">
            <a:avLst/>
          </a:prstGeom>
        </p:spPr>
      </p:pic>
    </p:spTree>
    <p:extLst>
      <p:ext uri="{BB962C8B-B14F-4D97-AF65-F5344CB8AC3E}">
        <p14:creationId xmlns:p14="http://schemas.microsoft.com/office/powerpoint/2010/main" val="2630865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B5ED7518-099F-7890-BA9F-F8398FF203BE}"/>
              </a:ext>
            </a:extLst>
          </p:cNvPr>
          <p:cNvSpPr>
            <a:spLocks noGrp="1"/>
          </p:cNvSpPr>
          <p:nvPr>
            <p:ph type="body" idx="1"/>
          </p:nvPr>
        </p:nvSpPr>
        <p:spPr/>
        <p:txBody>
          <a:bodyPr/>
          <a:lstStyle/>
          <a:p>
            <a:r>
              <a:rPr lang="en-US" dirty="0"/>
              <a:t>NAA Core Competencies</a:t>
            </a:r>
          </a:p>
        </p:txBody>
      </p:sp>
      <p:sp>
        <p:nvSpPr>
          <p:cNvPr id="13" name="Text Placeholder 12">
            <a:extLst>
              <a:ext uri="{FF2B5EF4-FFF2-40B4-BE49-F238E27FC236}">
                <a16:creationId xmlns:a16="http://schemas.microsoft.com/office/drawing/2014/main" id="{31E6DF0E-4CD7-A17F-FDBE-C17798C8377D}"/>
              </a:ext>
            </a:extLst>
          </p:cNvPr>
          <p:cNvSpPr>
            <a:spLocks noGrp="1"/>
          </p:cNvSpPr>
          <p:nvPr>
            <p:ph type="body" sz="quarter" idx="3"/>
          </p:nvPr>
        </p:nvSpPr>
        <p:spPr/>
        <p:txBody>
          <a:bodyPr/>
          <a:lstStyle/>
          <a:p>
            <a:r>
              <a:rPr lang="en-US" dirty="0"/>
              <a:t>YDPA Modules</a:t>
            </a:r>
          </a:p>
        </p:txBody>
      </p:sp>
      <p:sp>
        <p:nvSpPr>
          <p:cNvPr id="2" name="Title 1">
            <a:extLst>
              <a:ext uri="{FF2B5EF4-FFF2-40B4-BE49-F238E27FC236}">
                <a16:creationId xmlns:a16="http://schemas.microsoft.com/office/drawing/2014/main" id="{C67E197F-16CB-09C3-12B5-5FAFF1D3FDC8}"/>
              </a:ext>
            </a:extLst>
          </p:cNvPr>
          <p:cNvSpPr>
            <a:spLocks noGrp="1"/>
          </p:cNvSpPr>
          <p:nvPr>
            <p:ph type="title"/>
          </p:nvPr>
        </p:nvSpPr>
        <p:spPr/>
        <p:txBody>
          <a:bodyPr/>
          <a:lstStyle/>
          <a:p>
            <a:r>
              <a:rPr lang="en-US" dirty="0"/>
              <a:t>Session 4.4 Competency Connection</a:t>
            </a:r>
          </a:p>
        </p:txBody>
      </p:sp>
      <p:grpSp>
        <p:nvGrpSpPr>
          <p:cNvPr id="18" name="Group 17">
            <a:extLst>
              <a:ext uri="{FF2B5EF4-FFF2-40B4-BE49-F238E27FC236}">
                <a16:creationId xmlns:a16="http://schemas.microsoft.com/office/drawing/2014/main" id="{07588A69-06B6-E059-F9D6-FFC1BAB38DF1}"/>
              </a:ext>
            </a:extLst>
          </p:cNvPr>
          <p:cNvGrpSpPr/>
          <p:nvPr/>
        </p:nvGrpSpPr>
        <p:grpSpPr>
          <a:xfrm>
            <a:off x="6172201" y="3121559"/>
            <a:ext cx="4641628" cy="707699"/>
            <a:chOff x="4985468" y="3993558"/>
            <a:chExt cx="3481221" cy="530774"/>
          </a:xfrm>
        </p:grpSpPr>
        <p:sp>
          <p:nvSpPr>
            <p:cNvPr id="19" name="Freeform: Shape 18">
              <a:extLst>
                <a:ext uri="{FF2B5EF4-FFF2-40B4-BE49-F238E27FC236}">
                  <a16:creationId xmlns:a16="http://schemas.microsoft.com/office/drawing/2014/main" id="{B5F1434B-8FDF-04F2-ED07-A4B2183F60AA}"/>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Professional Development and Self-Care</a:t>
              </a:r>
            </a:p>
          </p:txBody>
        </p:sp>
        <p:sp>
          <p:nvSpPr>
            <p:cNvPr id="20" name="Oval 19">
              <a:extLst>
                <a:ext uri="{FF2B5EF4-FFF2-40B4-BE49-F238E27FC236}">
                  <a16:creationId xmlns:a16="http://schemas.microsoft.com/office/drawing/2014/main" id="{E74073E8-3621-03D9-5AB4-A211A2BF5C29}"/>
                </a:ext>
              </a:extLst>
            </p:cNvPr>
            <p:cNvSpPr/>
            <p:nvPr/>
          </p:nvSpPr>
          <p:spPr>
            <a:xfrm>
              <a:off x="4985468" y="3993559"/>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21" name="Graphic 20" descr="Reflection with solid fill">
              <a:extLst>
                <a:ext uri="{FF2B5EF4-FFF2-40B4-BE49-F238E27FC236}">
                  <a16:creationId xmlns:a16="http://schemas.microsoft.com/office/drawing/2014/main" id="{0564AED8-B2E8-6C62-CB10-6A3170B1F75A}"/>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5067974" y="4076065"/>
              <a:ext cx="365760" cy="365760"/>
            </a:xfrm>
            <a:prstGeom prst="rect">
              <a:avLst/>
            </a:prstGeom>
          </p:spPr>
        </p:pic>
      </p:grpSp>
      <p:grpSp>
        <p:nvGrpSpPr>
          <p:cNvPr id="3" name="Group 2">
            <a:extLst>
              <a:ext uri="{FF2B5EF4-FFF2-40B4-BE49-F238E27FC236}">
                <a16:creationId xmlns:a16="http://schemas.microsoft.com/office/drawing/2014/main" id="{C31AB2C0-2423-6361-576A-1D153EF4551E}"/>
              </a:ext>
            </a:extLst>
          </p:cNvPr>
          <p:cNvGrpSpPr/>
          <p:nvPr/>
        </p:nvGrpSpPr>
        <p:grpSpPr>
          <a:xfrm>
            <a:off x="838200" y="3121559"/>
            <a:ext cx="4621239" cy="707699"/>
            <a:chOff x="814839" y="1925918"/>
            <a:chExt cx="3465929" cy="530774"/>
          </a:xfrm>
        </p:grpSpPr>
        <p:sp>
          <p:nvSpPr>
            <p:cNvPr id="4" name="Freeform: Shape 3">
              <a:extLst>
                <a:ext uri="{FF2B5EF4-FFF2-40B4-BE49-F238E27FC236}">
                  <a16:creationId xmlns:a16="http://schemas.microsoft.com/office/drawing/2014/main" id="{D56D2337-9D2D-CCFF-04A1-CD18191697E0}"/>
                </a:ext>
              </a:extLst>
            </p:cNvPr>
            <p:cNvSpPr/>
            <p:nvPr/>
          </p:nvSpPr>
          <p:spPr>
            <a:xfrm>
              <a:off x="1064934" y="1925918"/>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0" rIns="142240" bIns="76201" numCol="1" spcCol="1270" anchor="ctr" anchorCtr="0">
              <a:noAutofit/>
            </a:bodyPr>
            <a:lstStyle/>
            <a:p>
              <a:pPr algn="ctr" defTabSz="888978">
                <a:lnSpc>
                  <a:spcPct val="90000"/>
                </a:lnSpc>
                <a:spcBef>
                  <a:spcPct val="0"/>
                </a:spcBef>
                <a:spcAft>
                  <a:spcPct val="35000"/>
                </a:spcAft>
              </a:pPr>
              <a:r>
                <a:rPr lang="en-US" sz="2000" dirty="0"/>
                <a:t>Learning Environments and Curriculum</a:t>
              </a:r>
            </a:p>
          </p:txBody>
        </p:sp>
        <p:sp>
          <p:nvSpPr>
            <p:cNvPr id="5" name="Oval 4">
              <a:extLst>
                <a:ext uri="{FF2B5EF4-FFF2-40B4-BE49-F238E27FC236}">
                  <a16:creationId xmlns:a16="http://schemas.microsoft.com/office/drawing/2014/main" id="{BAA520A1-8436-299D-E34B-BCCAD6C3B206}"/>
                </a:ext>
              </a:extLst>
            </p:cNvPr>
            <p:cNvSpPr/>
            <p:nvPr/>
          </p:nvSpPr>
          <p:spPr>
            <a:xfrm>
              <a:off x="814839" y="1925918"/>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6" name="Graphic 5" descr="Classroom with solid fill">
              <a:extLst>
                <a:ext uri="{FF2B5EF4-FFF2-40B4-BE49-F238E27FC236}">
                  <a16:creationId xmlns:a16="http://schemas.microsoft.com/office/drawing/2014/main" id="{35235458-577C-5319-F327-1B4470448BE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97345" y="2008424"/>
              <a:ext cx="365760" cy="365760"/>
            </a:xfrm>
            <a:prstGeom prst="rect">
              <a:avLst/>
            </a:prstGeom>
          </p:spPr>
        </p:pic>
      </p:grpSp>
    </p:spTree>
    <p:extLst>
      <p:ext uri="{BB962C8B-B14F-4D97-AF65-F5344CB8AC3E}">
        <p14:creationId xmlns:p14="http://schemas.microsoft.com/office/powerpoint/2010/main" val="159336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AECD6-DAC1-9335-BCCA-178E69F45381}"/>
              </a:ext>
            </a:extLst>
          </p:cNvPr>
          <p:cNvSpPr>
            <a:spLocks noGrp="1"/>
          </p:cNvSpPr>
          <p:nvPr>
            <p:ph type="title"/>
          </p:nvPr>
        </p:nvSpPr>
        <p:spPr/>
        <p:txBody>
          <a:bodyPr/>
          <a:lstStyle/>
          <a:p>
            <a:r>
              <a:rPr lang="en-US" dirty="0"/>
              <a:t>Vision Board</a:t>
            </a:r>
          </a:p>
        </p:txBody>
      </p:sp>
      <p:sp>
        <p:nvSpPr>
          <p:cNvPr id="3" name="Text Placeholder 2">
            <a:extLst>
              <a:ext uri="{FF2B5EF4-FFF2-40B4-BE49-F238E27FC236}">
                <a16:creationId xmlns:a16="http://schemas.microsoft.com/office/drawing/2014/main" id="{39BA28EA-3FBA-FBD0-B7C8-67C024B452A6}"/>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53351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9FA930-DBF1-2A54-710E-A4B43EF3D6C4}"/>
              </a:ext>
            </a:extLst>
          </p:cNvPr>
          <p:cNvSpPr>
            <a:spLocks noGrp="1"/>
          </p:cNvSpPr>
          <p:nvPr>
            <p:ph type="title"/>
          </p:nvPr>
        </p:nvSpPr>
        <p:spPr/>
        <p:txBody>
          <a:bodyPr/>
          <a:lstStyle/>
          <a:p>
            <a:r>
              <a:rPr lang="en-US" dirty="0"/>
              <a:t>What’s a vision board?</a:t>
            </a:r>
          </a:p>
        </p:txBody>
      </p:sp>
      <p:sp>
        <p:nvSpPr>
          <p:cNvPr id="4" name="Content Placeholder 3">
            <a:extLst>
              <a:ext uri="{FF2B5EF4-FFF2-40B4-BE49-F238E27FC236}">
                <a16:creationId xmlns:a16="http://schemas.microsoft.com/office/drawing/2014/main" id="{690CDB82-C4FC-B2B7-38C4-9F41391147E9}"/>
              </a:ext>
            </a:extLst>
          </p:cNvPr>
          <p:cNvSpPr>
            <a:spLocks noGrp="1"/>
          </p:cNvSpPr>
          <p:nvPr>
            <p:ph sz="half" idx="1"/>
          </p:nvPr>
        </p:nvSpPr>
        <p:spPr/>
        <p:txBody>
          <a:bodyPr/>
          <a:lstStyle/>
          <a:p>
            <a:pPr marL="0" indent="0">
              <a:buNone/>
            </a:pPr>
            <a:r>
              <a:rPr lang="en-US" dirty="0"/>
              <a:t>Collage of images and words representing your wishes or goals, intended to serve as inspiration or motivation.</a:t>
            </a:r>
          </a:p>
          <a:p>
            <a:pPr marL="0" indent="0">
              <a:buNone/>
            </a:pPr>
            <a:endParaRPr lang="en-US" dirty="0"/>
          </a:p>
          <a:p>
            <a:pPr marL="0" indent="0">
              <a:buNone/>
            </a:pPr>
            <a:r>
              <a:rPr lang="en-US" dirty="0"/>
              <a:t>Include the following:</a:t>
            </a:r>
          </a:p>
          <a:p>
            <a:r>
              <a:rPr lang="en-US" dirty="0"/>
              <a:t>Your photo </a:t>
            </a:r>
          </a:p>
          <a:p>
            <a:r>
              <a:rPr lang="en-US" dirty="0"/>
              <a:t>Where you want to live</a:t>
            </a:r>
          </a:p>
          <a:p>
            <a:r>
              <a:rPr lang="en-US" dirty="0"/>
              <a:t>Immediate circle of friends &amp; family</a:t>
            </a:r>
          </a:p>
          <a:p>
            <a:r>
              <a:rPr lang="en-US" dirty="0"/>
              <a:t>Career</a:t>
            </a:r>
          </a:p>
          <a:p>
            <a:r>
              <a:rPr lang="en-US" dirty="0"/>
              <a:t>Essential skill sets </a:t>
            </a:r>
          </a:p>
        </p:txBody>
      </p:sp>
      <p:pic>
        <p:nvPicPr>
          <p:cNvPr id="5" name="Picture Placeholder 4">
            <a:extLst>
              <a:ext uri="{FF2B5EF4-FFF2-40B4-BE49-F238E27FC236}">
                <a16:creationId xmlns:a16="http://schemas.microsoft.com/office/drawing/2014/main" id="{BA8B18A4-D0A6-B613-3C1C-9DCD85B59E5B}"/>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a:off x="6337300" y="0"/>
            <a:ext cx="5854700" cy="6858000"/>
          </a:xfrm>
          <a:prstGeom prst="rect">
            <a:avLst/>
          </a:prstGeom>
          <a:noFill/>
        </p:spPr>
      </p:pic>
    </p:spTree>
    <p:extLst>
      <p:ext uri="{BB962C8B-B14F-4D97-AF65-F5344CB8AC3E}">
        <p14:creationId xmlns:p14="http://schemas.microsoft.com/office/powerpoint/2010/main" val="50581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A0C836-045C-A71E-93F9-43F3542A9A00}"/>
              </a:ext>
            </a:extLst>
          </p:cNvPr>
          <p:cNvSpPr>
            <a:spLocks noGrp="1"/>
          </p:cNvSpPr>
          <p:nvPr>
            <p:ph type="title"/>
          </p:nvPr>
        </p:nvSpPr>
        <p:spPr/>
        <p:txBody>
          <a:bodyPr/>
          <a:lstStyle/>
          <a:p>
            <a:r>
              <a:rPr lang="en-US" dirty="0"/>
              <a:t>Canva.com</a:t>
            </a:r>
          </a:p>
        </p:txBody>
      </p:sp>
      <p:sp>
        <p:nvSpPr>
          <p:cNvPr id="5" name="Content Placeholder 4">
            <a:extLst>
              <a:ext uri="{FF2B5EF4-FFF2-40B4-BE49-F238E27FC236}">
                <a16:creationId xmlns:a16="http://schemas.microsoft.com/office/drawing/2014/main" id="{B650F69F-82BE-3574-8CFC-7DB076750457}"/>
              </a:ext>
            </a:extLst>
          </p:cNvPr>
          <p:cNvSpPr>
            <a:spLocks noGrp="1"/>
          </p:cNvSpPr>
          <p:nvPr>
            <p:ph sz="half" idx="2"/>
          </p:nvPr>
        </p:nvSpPr>
        <p:spPr/>
        <p:txBody>
          <a:bodyPr/>
          <a:lstStyle/>
          <a:p>
            <a:endParaRPr lang="en-US" sz="1800" dirty="0">
              <a:latin typeface="Noto Sans" panose="020B0502040504020204" pitchFamily="34" charset="0"/>
              <a:ea typeface="Noto Sans" panose="020B0502040504020204" pitchFamily="34" charset="0"/>
              <a:cs typeface="Noto Sans" panose="020B0502040504020204" pitchFamily="34" charset="0"/>
            </a:endParaRPr>
          </a:p>
          <a:p>
            <a:endParaRPr lang="en-US" sz="1800" dirty="0">
              <a:latin typeface="Noto Sans" panose="020B0502040504020204" pitchFamily="34" charset="0"/>
              <a:ea typeface="Noto Sans" panose="020B0502040504020204" pitchFamily="34" charset="0"/>
              <a:cs typeface="Noto Sans" panose="020B0502040504020204" pitchFamily="34" charset="0"/>
            </a:endParaRPr>
          </a:p>
          <a:p>
            <a:endParaRPr lang="en-US" dirty="0"/>
          </a:p>
          <a:p>
            <a:endParaRPr lang="en-US" sz="1800" dirty="0">
              <a:latin typeface="Noto Sans" panose="020B0502040504020204" pitchFamily="34" charset="0"/>
              <a:ea typeface="Noto Sans" panose="020B0502040504020204" pitchFamily="34" charset="0"/>
              <a:cs typeface="Noto Sans" panose="020B0502040504020204" pitchFamily="34" charset="0"/>
            </a:endParaRPr>
          </a:p>
          <a:p>
            <a:endParaRPr lang="en-US" dirty="0"/>
          </a:p>
          <a:p>
            <a:r>
              <a:rPr lang="en-US" sz="1800" dirty="0">
                <a:latin typeface="Noto Sans" panose="020B0502040504020204" pitchFamily="34" charset="0"/>
                <a:ea typeface="Noto Sans" panose="020B0502040504020204" pitchFamily="34" charset="0"/>
                <a:cs typeface="Noto Sans" panose="020B0502040504020204" pitchFamily="34" charset="0"/>
              </a:rPr>
              <a:t>Scan the QR code for step-by-step instructions for creating a vision board on Canva.</a:t>
            </a:r>
          </a:p>
        </p:txBody>
      </p:sp>
      <p:pic>
        <p:nvPicPr>
          <p:cNvPr id="6" name="Content Placeholder 5">
            <a:extLst>
              <a:ext uri="{FF2B5EF4-FFF2-40B4-BE49-F238E27FC236}">
                <a16:creationId xmlns:a16="http://schemas.microsoft.com/office/drawing/2014/main" id="{2EA44019-4316-A1F6-6254-84AD8A020D70}"/>
              </a:ext>
            </a:extLst>
          </p:cNvPr>
          <p:cNvPicPr>
            <a:picLocks noGrp="1" noChangeAspect="1"/>
          </p:cNvPicPr>
          <p:nvPr>
            <p:ph sz="half" idx="1"/>
          </p:nvPr>
        </p:nvPicPr>
        <p:blipFill>
          <a:blip r:embed="rId2" cstate="print">
            <a:extLst>
              <a:ext uri="{28A0092B-C50C-407E-A947-70E740481C1C}">
                <a14:useLocalDpi xmlns:a14="http://schemas.microsoft.com/office/drawing/2010/main"/>
              </a:ext>
            </a:extLst>
          </a:blip>
          <a:srcRect/>
          <a:stretch/>
        </p:blipFill>
        <p:spPr>
          <a:xfrm>
            <a:off x="838200" y="1827653"/>
            <a:ext cx="8047038" cy="3351743"/>
          </a:xfrm>
          <a:prstGeom prst="rect">
            <a:avLst/>
          </a:prstGeom>
          <a:noFill/>
        </p:spPr>
      </p:pic>
      <p:pic>
        <p:nvPicPr>
          <p:cNvPr id="7" name="Picture 6">
            <a:extLst>
              <a:ext uri="{FF2B5EF4-FFF2-40B4-BE49-F238E27FC236}">
                <a16:creationId xmlns:a16="http://schemas.microsoft.com/office/drawing/2014/main" id="{21C2AF93-A7FC-07B4-498B-0CC2EFF483DD}"/>
              </a:ext>
            </a:extLst>
          </p:cNvPr>
          <p:cNvPicPr>
            <a:picLocks noChangeAspect="1"/>
          </p:cNvPicPr>
          <p:nvPr/>
        </p:nvPicPr>
        <p:blipFill>
          <a:blip r:embed="rId3"/>
          <a:stretch>
            <a:fillRect/>
          </a:stretch>
        </p:blipFill>
        <p:spPr>
          <a:xfrm>
            <a:off x="9704464" y="2255572"/>
            <a:ext cx="1238640" cy="1247953"/>
          </a:xfrm>
          <a:prstGeom prst="rect">
            <a:avLst/>
          </a:prstGeom>
        </p:spPr>
      </p:pic>
    </p:spTree>
    <p:extLst>
      <p:ext uri="{BB962C8B-B14F-4D97-AF65-F5344CB8AC3E}">
        <p14:creationId xmlns:p14="http://schemas.microsoft.com/office/powerpoint/2010/main" val="4049048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Creative Thinking: How to Increase the Dots to Connect">
            <a:hlinkClick r:id="" action="ppaction://media"/>
            <a:extLst>
              <a:ext uri="{FF2B5EF4-FFF2-40B4-BE49-F238E27FC236}">
                <a16:creationId xmlns:a16="http://schemas.microsoft.com/office/drawing/2014/main" id="{AF0DFCC4-302D-299A-2B99-85579D6A9457}"/>
              </a:ext>
            </a:extLst>
          </p:cNvPr>
          <p:cNvPicPr>
            <a:picLocks noGrp="1" noRot="1" noChangeAspect="1"/>
          </p:cNvPicPr>
          <p:nvPr>
            <p:ph idx="1"/>
            <a:videoFile r:link="rId1"/>
          </p:nvPr>
        </p:nvPicPr>
        <p:blipFill>
          <a:blip r:embed="rId4"/>
          <a:stretch>
            <a:fillRect/>
          </a:stretch>
        </p:blipFill>
        <p:spPr>
          <a:xfrm>
            <a:off x="2214563" y="1646238"/>
            <a:ext cx="7769225" cy="4389437"/>
          </a:xfrm>
          <a:prstGeom prst="rect">
            <a:avLst/>
          </a:prstGeom>
        </p:spPr>
      </p:pic>
      <p:sp>
        <p:nvSpPr>
          <p:cNvPr id="3" name="Title 2">
            <a:extLst>
              <a:ext uri="{FF2B5EF4-FFF2-40B4-BE49-F238E27FC236}">
                <a16:creationId xmlns:a16="http://schemas.microsoft.com/office/drawing/2014/main" id="{C84308D3-5790-EF35-E135-EE10C0A35DC8}"/>
              </a:ext>
            </a:extLst>
          </p:cNvPr>
          <p:cNvSpPr>
            <a:spLocks noGrp="1"/>
          </p:cNvSpPr>
          <p:nvPr>
            <p:ph type="title"/>
          </p:nvPr>
        </p:nvSpPr>
        <p:spPr/>
        <p:txBody>
          <a:bodyPr/>
          <a:lstStyle/>
          <a:p>
            <a:r>
              <a:rPr lang="en-US" dirty="0"/>
              <a:t>Creative Thinking</a:t>
            </a:r>
          </a:p>
        </p:txBody>
      </p:sp>
    </p:spTree>
    <p:extLst>
      <p:ext uri="{BB962C8B-B14F-4D97-AF65-F5344CB8AC3E}">
        <p14:creationId xmlns:p14="http://schemas.microsoft.com/office/powerpoint/2010/main" val="187457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F0E634-646D-E0A9-01E7-36AA5D32FF96}"/>
              </a:ext>
            </a:extLst>
          </p:cNvPr>
          <p:cNvSpPr>
            <a:spLocks noGrp="1"/>
          </p:cNvSpPr>
          <p:nvPr>
            <p:ph type="body" idx="1"/>
          </p:nvPr>
        </p:nvSpPr>
        <p:spPr/>
        <p:txBody>
          <a:bodyPr>
            <a:normAutofit fontScale="92500" lnSpcReduction="10000"/>
          </a:bodyPr>
          <a:lstStyle/>
          <a:p>
            <a:r>
              <a:rPr lang="en-US" dirty="0">
                <a:solidFill>
                  <a:schemeClr val="tx2"/>
                </a:solidFill>
              </a:rPr>
              <a:t>Adaptors</a:t>
            </a:r>
            <a:r>
              <a:rPr lang="en-US" b="0" dirty="0">
                <a:solidFill>
                  <a:schemeClr val="tx1"/>
                </a:solidFill>
              </a:rPr>
              <a:t> look for ways to do things better and prefer more structure.</a:t>
            </a:r>
          </a:p>
        </p:txBody>
      </p:sp>
      <p:sp>
        <p:nvSpPr>
          <p:cNvPr id="4" name="Text Placeholder 3">
            <a:extLst>
              <a:ext uri="{FF2B5EF4-FFF2-40B4-BE49-F238E27FC236}">
                <a16:creationId xmlns:a16="http://schemas.microsoft.com/office/drawing/2014/main" id="{814079F9-3A82-42BB-8175-27B75CB5B73E}"/>
              </a:ext>
            </a:extLst>
          </p:cNvPr>
          <p:cNvSpPr>
            <a:spLocks noGrp="1"/>
          </p:cNvSpPr>
          <p:nvPr>
            <p:ph type="body" sz="quarter" idx="3"/>
          </p:nvPr>
        </p:nvSpPr>
        <p:spPr/>
        <p:txBody>
          <a:bodyPr>
            <a:normAutofit fontScale="85000" lnSpcReduction="10000"/>
          </a:bodyPr>
          <a:lstStyle/>
          <a:p>
            <a:pPr algn="r"/>
            <a:r>
              <a:rPr lang="en-US" dirty="0">
                <a:solidFill>
                  <a:schemeClr val="tx2"/>
                </a:solidFill>
              </a:rPr>
              <a:t>Innovators</a:t>
            </a:r>
            <a:r>
              <a:rPr lang="en-US" b="0" dirty="0">
                <a:solidFill>
                  <a:schemeClr val="tx1"/>
                </a:solidFill>
              </a:rPr>
              <a:t> look for new ways of doing things and prefer less rigid structure.</a:t>
            </a:r>
          </a:p>
        </p:txBody>
      </p:sp>
      <p:sp>
        <p:nvSpPr>
          <p:cNvPr id="6" name="Title 5">
            <a:extLst>
              <a:ext uri="{FF2B5EF4-FFF2-40B4-BE49-F238E27FC236}">
                <a16:creationId xmlns:a16="http://schemas.microsoft.com/office/drawing/2014/main" id="{B413F76E-AD8D-C116-03AC-5413301D5AFC}"/>
              </a:ext>
            </a:extLst>
          </p:cNvPr>
          <p:cNvSpPr>
            <a:spLocks noGrp="1"/>
          </p:cNvSpPr>
          <p:nvPr>
            <p:ph type="title"/>
          </p:nvPr>
        </p:nvSpPr>
        <p:spPr/>
        <p:txBody>
          <a:bodyPr/>
          <a:lstStyle/>
          <a:p>
            <a:r>
              <a:rPr lang="en-US" dirty="0"/>
              <a:t>Thinking Styles: Adaptive and Innovative</a:t>
            </a:r>
          </a:p>
        </p:txBody>
      </p:sp>
      <p:pic>
        <p:nvPicPr>
          <p:cNvPr id="9" name="Content Placeholder 8">
            <a:extLst>
              <a:ext uri="{FF2B5EF4-FFF2-40B4-BE49-F238E27FC236}">
                <a16:creationId xmlns:a16="http://schemas.microsoft.com/office/drawing/2014/main" id="{CA0495AD-BA5E-8089-5D39-A3969D28A962}"/>
              </a:ext>
            </a:extLst>
          </p:cNvPr>
          <p:cNvPicPr>
            <a:picLocks noGrp="1" noChangeAspect="1"/>
          </p:cNvPicPr>
          <p:nvPr>
            <p:ph sz="quarter" idx="4"/>
          </p:nvPr>
        </p:nvPicPr>
        <p:blipFill>
          <a:blip r:embed="rId3"/>
          <a:stretch>
            <a:fillRect/>
          </a:stretch>
        </p:blipFill>
        <p:spPr>
          <a:xfrm>
            <a:off x="7215753" y="2724014"/>
            <a:ext cx="4138047" cy="2743200"/>
          </a:xfrm>
          <a:prstGeom prst="rect">
            <a:avLst/>
          </a:prstGeom>
        </p:spPr>
      </p:pic>
      <p:pic>
        <p:nvPicPr>
          <p:cNvPr id="10" name="Content Placeholder 9">
            <a:extLst>
              <a:ext uri="{FF2B5EF4-FFF2-40B4-BE49-F238E27FC236}">
                <a16:creationId xmlns:a16="http://schemas.microsoft.com/office/drawing/2014/main" id="{604E9E3F-3A01-F04A-744F-8922D22E88EA}"/>
              </a:ext>
            </a:extLst>
          </p:cNvPr>
          <p:cNvPicPr>
            <a:picLocks noGrp="1" noChangeAspect="1"/>
          </p:cNvPicPr>
          <p:nvPr>
            <p:ph sz="half" idx="2"/>
          </p:nvPr>
        </p:nvPicPr>
        <p:blipFill>
          <a:blip r:embed="rId4"/>
          <a:stretch>
            <a:fillRect/>
          </a:stretch>
        </p:blipFill>
        <p:spPr>
          <a:xfrm>
            <a:off x="838200" y="2724014"/>
            <a:ext cx="4211052" cy="2743200"/>
          </a:xfrm>
          <a:prstGeom prst="rect">
            <a:avLst/>
          </a:prstGeom>
        </p:spPr>
      </p:pic>
      <p:sp>
        <p:nvSpPr>
          <p:cNvPr id="11" name="Text Placeholder 8">
            <a:extLst>
              <a:ext uri="{FF2B5EF4-FFF2-40B4-BE49-F238E27FC236}">
                <a16:creationId xmlns:a16="http://schemas.microsoft.com/office/drawing/2014/main" id="{3193D8BB-E98B-FD6D-64B1-520B4918339A}"/>
              </a:ext>
            </a:extLst>
          </p:cNvPr>
          <p:cNvSpPr txBox="1">
            <a:spLocks/>
          </p:cNvSpPr>
          <p:nvPr/>
        </p:nvSpPr>
        <p:spPr>
          <a:xfrm>
            <a:off x="5086837" y="4854632"/>
            <a:ext cx="2018325" cy="897775"/>
          </a:xfrm>
          <a:prstGeom prst="rect">
            <a:avLst/>
          </a:prstGeom>
        </p:spPr>
        <p:txBody>
          <a:bodyPr vert="horz" lIns="91440" tIns="45720" rIns="91440" bIns="45720" rtlCol="0" anchor="ctr">
            <a:normAutofit/>
          </a:bodyPr>
          <a:lstStyle>
            <a:lvl1pPr marL="228600" indent="-228600" algn="l" defTabSz="914400" rtl="0" eaLnBrk="1" latinLnBrk="0" hangingPunct="1">
              <a:lnSpc>
                <a:spcPct val="95000"/>
              </a:lnSpc>
              <a:spcBef>
                <a:spcPts val="0"/>
              </a:spcBef>
              <a:spcAft>
                <a:spcPts val="1200"/>
              </a:spcAft>
              <a:buClrTx/>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Tx/>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Tx/>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Tx/>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Tx/>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 dirty="0"/>
              <a:t>Most of us are in the </a:t>
            </a:r>
            <a:r>
              <a:rPr lang="en-US" sz="1800" dirty="0">
                <a:solidFill>
                  <a:schemeClr val="tx2"/>
                </a:solidFill>
              </a:rPr>
              <a:t>middle</a:t>
            </a:r>
            <a:endParaRPr lang="en-US" sz="1800" dirty="0">
              <a:solidFill>
                <a:schemeClr val="bg2"/>
              </a:solidFill>
            </a:endParaRPr>
          </a:p>
        </p:txBody>
      </p:sp>
      <p:pic>
        <p:nvPicPr>
          <p:cNvPr id="12" name="Picture 11">
            <a:extLst>
              <a:ext uri="{FF2B5EF4-FFF2-40B4-BE49-F238E27FC236}">
                <a16:creationId xmlns:a16="http://schemas.microsoft.com/office/drawing/2014/main" id="{5B1FEBDB-9E1F-135A-ECFE-1D20B8215902}"/>
              </a:ext>
            </a:extLst>
          </p:cNvPr>
          <p:cNvPicPr>
            <a:picLocks noChangeAspect="1"/>
          </p:cNvPicPr>
          <p:nvPr/>
        </p:nvPicPr>
        <p:blipFill>
          <a:blip r:embed="rId5"/>
          <a:stretch>
            <a:fillRect/>
          </a:stretch>
        </p:blipFill>
        <p:spPr>
          <a:xfrm>
            <a:off x="5422608" y="3271134"/>
            <a:ext cx="1346785" cy="1280160"/>
          </a:xfrm>
          <a:prstGeom prst="rect">
            <a:avLst/>
          </a:prstGeom>
        </p:spPr>
      </p:pic>
    </p:spTree>
    <p:extLst>
      <p:ext uri="{BB962C8B-B14F-4D97-AF65-F5344CB8AC3E}">
        <p14:creationId xmlns:p14="http://schemas.microsoft.com/office/powerpoint/2010/main" val="200277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6C9161-08EF-3CE6-D56B-54D2CFA33530}"/>
              </a:ext>
            </a:extLst>
          </p:cNvPr>
          <p:cNvSpPr>
            <a:spLocks noGrp="1"/>
          </p:cNvSpPr>
          <p:nvPr>
            <p:ph type="body" idx="1"/>
          </p:nvPr>
        </p:nvSpPr>
        <p:spPr/>
        <p:txBody>
          <a:bodyPr/>
          <a:lstStyle/>
          <a:p>
            <a:pPr algn="ctr"/>
            <a:r>
              <a:rPr lang="en-US" dirty="0"/>
              <a:t>Convergent Thinking</a:t>
            </a:r>
          </a:p>
        </p:txBody>
      </p:sp>
      <p:sp>
        <p:nvSpPr>
          <p:cNvPr id="4" name="Text Placeholder 3">
            <a:extLst>
              <a:ext uri="{FF2B5EF4-FFF2-40B4-BE49-F238E27FC236}">
                <a16:creationId xmlns:a16="http://schemas.microsoft.com/office/drawing/2014/main" id="{F181A7A2-46EB-FD5D-8069-B91F3059CCB6}"/>
              </a:ext>
            </a:extLst>
          </p:cNvPr>
          <p:cNvSpPr>
            <a:spLocks noGrp="1"/>
          </p:cNvSpPr>
          <p:nvPr>
            <p:ph type="body" sz="quarter" idx="3"/>
          </p:nvPr>
        </p:nvSpPr>
        <p:spPr/>
        <p:txBody>
          <a:bodyPr/>
          <a:lstStyle/>
          <a:p>
            <a:pPr algn="ctr"/>
            <a:r>
              <a:rPr lang="en-US" dirty="0"/>
              <a:t>Divergent Thinking</a:t>
            </a:r>
          </a:p>
        </p:txBody>
      </p:sp>
      <p:sp>
        <p:nvSpPr>
          <p:cNvPr id="6" name="Title 5">
            <a:extLst>
              <a:ext uri="{FF2B5EF4-FFF2-40B4-BE49-F238E27FC236}">
                <a16:creationId xmlns:a16="http://schemas.microsoft.com/office/drawing/2014/main" id="{F730A47D-A237-953F-03BF-10414EB8A024}"/>
              </a:ext>
            </a:extLst>
          </p:cNvPr>
          <p:cNvSpPr>
            <a:spLocks noGrp="1"/>
          </p:cNvSpPr>
          <p:nvPr>
            <p:ph type="title"/>
          </p:nvPr>
        </p:nvSpPr>
        <p:spPr/>
        <p:txBody>
          <a:bodyPr/>
          <a:lstStyle/>
          <a:p>
            <a:r>
              <a:rPr lang="en-US" dirty="0"/>
              <a:t>Thinking Styles: Convergent and Divergent</a:t>
            </a:r>
          </a:p>
        </p:txBody>
      </p:sp>
      <p:pic>
        <p:nvPicPr>
          <p:cNvPr id="7" name="Picture 6">
            <a:extLst>
              <a:ext uri="{FF2B5EF4-FFF2-40B4-BE49-F238E27FC236}">
                <a16:creationId xmlns:a16="http://schemas.microsoft.com/office/drawing/2014/main" id="{D9C5128C-DBE8-9CAE-AFE3-AC09CEAF62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5498592" y="3373943"/>
            <a:ext cx="1194815" cy="1097280"/>
          </a:xfrm>
          <a:prstGeom prst="rect">
            <a:avLst/>
          </a:prstGeom>
        </p:spPr>
      </p:pic>
      <p:sp>
        <p:nvSpPr>
          <p:cNvPr id="8" name="TextBox 7">
            <a:extLst>
              <a:ext uri="{FF2B5EF4-FFF2-40B4-BE49-F238E27FC236}">
                <a16:creationId xmlns:a16="http://schemas.microsoft.com/office/drawing/2014/main" id="{60EAD172-8E1F-D890-528E-03A8A31E4F1B}"/>
              </a:ext>
            </a:extLst>
          </p:cNvPr>
          <p:cNvSpPr txBox="1"/>
          <p:nvPr/>
        </p:nvSpPr>
        <p:spPr>
          <a:xfrm>
            <a:off x="5112384" y="4709980"/>
            <a:ext cx="1967230" cy="713232"/>
          </a:xfrm>
          <a:prstGeom prst="rect">
            <a:avLst/>
          </a:prstGeom>
          <a:noFill/>
        </p:spPr>
        <p:txBody>
          <a:bodyPr wrap="square" rtlCol="0">
            <a:noAutofit/>
          </a:bodyPr>
          <a:lstStyle/>
          <a:p>
            <a:pPr algn="ctr">
              <a:spcBef>
                <a:spcPts val="1200"/>
              </a:spcBef>
            </a:pPr>
            <a:r>
              <a:rPr lang="en-US" dirty="0">
                <a:latin typeface="Noto Sans" panose="020B0502040504020204" pitchFamily="34" charset="0"/>
                <a:ea typeface="Noto Sans" panose="020B0502040504020204" pitchFamily="34" charset="0"/>
                <a:cs typeface="Noto Sans" panose="020B0502040504020204" pitchFamily="34" charset="0"/>
              </a:rPr>
              <a:t>Better when used </a:t>
            </a:r>
            <a:r>
              <a:rPr lang="en-US" dirty="0">
                <a:solidFill>
                  <a:schemeClr val="tx2"/>
                </a:solidFill>
                <a:latin typeface="Noto Sans" panose="020B0502040504020204" pitchFamily="34" charset="0"/>
                <a:ea typeface="Noto Sans" panose="020B0502040504020204" pitchFamily="34" charset="0"/>
                <a:cs typeface="Noto Sans" panose="020B0502040504020204" pitchFamily="34" charset="0"/>
              </a:rPr>
              <a:t>together</a:t>
            </a:r>
          </a:p>
        </p:txBody>
      </p:sp>
      <p:pic>
        <p:nvPicPr>
          <p:cNvPr id="9" name="Content Placeholder 8">
            <a:extLst>
              <a:ext uri="{FF2B5EF4-FFF2-40B4-BE49-F238E27FC236}">
                <a16:creationId xmlns:a16="http://schemas.microsoft.com/office/drawing/2014/main" id="{093546D5-B8C7-77C4-DD1F-B47E022592D3}"/>
              </a:ext>
            </a:extLst>
          </p:cNvPr>
          <p:cNvPicPr>
            <a:picLocks noGrp="1" noChangeAspect="1"/>
          </p:cNvPicPr>
          <p:nvPr>
            <p:ph sz="half" idx="2"/>
          </p:nvPr>
        </p:nvPicPr>
        <p:blipFill>
          <a:blip r:embed="rId4" cstate="print">
            <a:extLst>
              <a:ext uri="{28A0092B-C50C-407E-A947-70E740481C1C}">
                <a14:useLocalDpi xmlns:a14="http://schemas.microsoft.com/office/drawing/2010/main"/>
              </a:ext>
            </a:extLst>
          </a:blip>
          <a:srcRect/>
          <a:stretch/>
        </p:blipFill>
        <p:spPr>
          <a:xfrm>
            <a:off x="838200" y="2591299"/>
            <a:ext cx="4121656" cy="2118680"/>
          </a:xfrm>
          <a:prstGeom prst="rect">
            <a:avLst/>
          </a:prstGeom>
        </p:spPr>
      </p:pic>
      <p:pic>
        <p:nvPicPr>
          <p:cNvPr id="10" name="Content Placeholder 9">
            <a:extLst>
              <a:ext uri="{FF2B5EF4-FFF2-40B4-BE49-F238E27FC236}">
                <a16:creationId xmlns:a16="http://schemas.microsoft.com/office/drawing/2014/main" id="{52C314A2-47A4-B6EB-407A-375D4EB1CA1E}"/>
              </a:ext>
            </a:extLst>
          </p:cNvPr>
          <p:cNvPicPr>
            <a:picLocks noGrp="1" noChangeAspect="1"/>
          </p:cNvPicPr>
          <p:nvPr>
            <p:ph sz="quarter" idx="4"/>
          </p:nvPr>
        </p:nvPicPr>
        <p:blipFill>
          <a:blip r:embed="rId5" cstate="print">
            <a:extLst>
              <a:ext uri="{28A0092B-C50C-407E-A947-70E740481C1C}">
                <a14:useLocalDpi xmlns:a14="http://schemas.microsoft.com/office/drawing/2010/main"/>
              </a:ext>
            </a:extLst>
          </a:blip>
          <a:srcRect/>
          <a:stretch/>
        </p:blipFill>
        <p:spPr>
          <a:xfrm>
            <a:off x="7242420" y="2591299"/>
            <a:ext cx="4111380" cy="2118681"/>
          </a:xfrm>
          <a:prstGeom prst="rect">
            <a:avLst/>
          </a:prstGeom>
        </p:spPr>
      </p:pic>
      <p:sp>
        <p:nvSpPr>
          <p:cNvPr id="11" name="Text Placeholder 8">
            <a:extLst>
              <a:ext uri="{FF2B5EF4-FFF2-40B4-BE49-F238E27FC236}">
                <a16:creationId xmlns:a16="http://schemas.microsoft.com/office/drawing/2014/main" id="{7FA57359-3B34-17D9-BFBD-58197B9B365C}"/>
              </a:ext>
            </a:extLst>
          </p:cNvPr>
          <p:cNvSpPr txBox="1">
            <a:spLocks/>
          </p:cNvSpPr>
          <p:nvPr/>
        </p:nvSpPr>
        <p:spPr>
          <a:xfrm>
            <a:off x="981328" y="4799440"/>
            <a:ext cx="3835400" cy="1247541"/>
          </a:xfrm>
          <a:prstGeom prst="rect">
            <a:avLst/>
          </a:prstGeom>
        </p:spPr>
        <p:txBody>
          <a:bodyPr vert="horz" lIns="91440" tIns="45720" rIns="91440" bIns="45720" rtlCol="0" anchor="ctr">
            <a:norm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t>Focuses on finding the most effective, </a:t>
            </a:r>
            <a:r>
              <a:rPr lang="en-US" sz="1800" b="1" dirty="0">
                <a:solidFill>
                  <a:schemeClr val="tx2"/>
                </a:solidFill>
              </a:rPr>
              <a:t>single</a:t>
            </a:r>
            <a:r>
              <a:rPr lang="en-US" sz="1800" dirty="0">
                <a:solidFill>
                  <a:schemeClr val="bg2"/>
                </a:solidFill>
              </a:rPr>
              <a:t> </a:t>
            </a:r>
            <a:r>
              <a:rPr lang="en-US" sz="1800" dirty="0"/>
              <a:t>solution to a problem. Good for situations that require an accurate answer.</a:t>
            </a:r>
          </a:p>
        </p:txBody>
      </p:sp>
      <p:sp>
        <p:nvSpPr>
          <p:cNvPr id="12" name="Text Placeholder 8">
            <a:extLst>
              <a:ext uri="{FF2B5EF4-FFF2-40B4-BE49-F238E27FC236}">
                <a16:creationId xmlns:a16="http://schemas.microsoft.com/office/drawing/2014/main" id="{E5392937-F0AC-A570-94AC-FB7313C9832F}"/>
              </a:ext>
            </a:extLst>
          </p:cNvPr>
          <p:cNvSpPr txBox="1">
            <a:spLocks/>
          </p:cNvSpPr>
          <p:nvPr/>
        </p:nvSpPr>
        <p:spPr>
          <a:xfrm>
            <a:off x="7380410" y="4799441"/>
            <a:ext cx="3835400" cy="1247541"/>
          </a:xfrm>
          <a:prstGeom prst="rect">
            <a:avLst/>
          </a:prstGeom>
        </p:spPr>
        <p:txBody>
          <a:bodyPr vert="horz" lIns="91440" tIns="45720" rIns="91440" bIns="45720" rtlCol="0" anchor="ctr">
            <a:norm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t>Focuses on finding the most effective, </a:t>
            </a:r>
            <a:r>
              <a:rPr lang="en-US" sz="1800" b="1" dirty="0">
                <a:solidFill>
                  <a:schemeClr val="tx2"/>
                </a:solidFill>
              </a:rPr>
              <a:t>single</a:t>
            </a:r>
            <a:r>
              <a:rPr lang="en-US" sz="1800" dirty="0">
                <a:solidFill>
                  <a:schemeClr val="bg2"/>
                </a:solidFill>
              </a:rPr>
              <a:t> </a:t>
            </a:r>
            <a:r>
              <a:rPr lang="en-US" sz="1800" dirty="0"/>
              <a:t>solution to a problem. Good for situations that require an accurate answer.</a:t>
            </a:r>
          </a:p>
        </p:txBody>
      </p:sp>
    </p:spTree>
    <p:extLst>
      <p:ext uri="{BB962C8B-B14F-4D97-AF65-F5344CB8AC3E}">
        <p14:creationId xmlns:p14="http://schemas.microsoft.com/office/powerpoint/2010/main" val="3433109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build="p"/>
      <p:bldP spid="12" grpId="0" build="p"/>
    </p:bldLst>
  </p:timing>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customXml/itemProps3.xml><?xml version="1.0" encoding="utf-8"?>
<ds:datastoreItem xmlns:ds="http://schemas.openxmlformats.org/officeDocument/2006/customXml" ds:itemID="{AC887365-C788-450F-A071-0561AED9A66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6647</TotalTime>
  <Words>669</Words>
  <Application>Microsoft Office PowerPoint</Application>
  <PresentationFormat>Widescreen</PresentationFormat>
  <Paragraphs>74</Paragraphs>
  <Slides>13</Slides>
  <Notes>3</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vt:i4>
      </vt:variant>
    </vt:vector>
  </HeadingPairs>
  <TitlesOfParts>
    <vt:vector size="20" baseType="lpstr">
      <vt:lpstr>Arial</vt:lpstr>
      <vt:lpstr>Calibri</vt:lpstr>
      <vt:lpstr>Noto Sans</vt:lpstr>
      <vt:lpstr>System Font Regular</vt:lpstr>
      <vt:lpstr>Wingdings</vt:lpstr>
      <vt:lpstr>Office Theme</vt:lpstr>
      <vt:lpstr>fhi-360-powerpoint-template-option-a-noto-sans-font</vt:lpstr>
      <vt:lpstr>4.4: Increase Your Creativity</vt:lpstr>
      <vt:lpstr>PowerPoint Presentation</vt:lpstr>
      <vt:lpstr>Session 4.4 Competency Connection</vt:lpstr>
      <vt:lpstr>Vision Board</vt:lpstr>
      <vt:lpstr>What’s a vision board?</vt:lpstr>
      <vt:lpstr>Canva.com</vt:lpstr>
      <vt:lpstr>Creative Thinking</vt:lpstr>
      <vt:lpstr>Thinking Styles: Adaptive and Innovative</vt:lpstr>
      <vt:lpstr>Thinking Styles: Convergent and Divergent</vt:lpstr>
      <vt:lpstr>Remember:</vt:lpstr>
      <vt:lpstr>How to improve your thinking skills</vt:lpstr>
      <vt:lpstr>Reflection Questions</vt:lpstr>
      <vt:lpstr>Skill Builder Challenge: Mindset Mash-Up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26</cp:revision>
  <dcterms:created xsi:type="dcterms:W3CDTF">2023-03-21T16:04:53Z</dcterms:created>
  <dcterms:modified xsi:type="dcterms:W3CDTF">2026-05-18T18:40:17Z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